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media/image42.jpg" ContentType="image/jpeg"/>
  <Override PartName="/ppt/media/image43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media/image88.jpg" ContentType="image/jpeg"/>
  <Override PartName="/ppt/media/image11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2"/>
  </p:notesMasterIdLst>
  <p:sldIdLst>
    <p:sldId id="256" r:id="rId2"/>
    <p:sldId id="480" r:id="rId3"/>
    <p:sldId id="545" r:id="rId4"/>
    <p:sldId id="546" r:id="rId5"/>
    <p:sldId id="544" r:id="rId6"/>
    <p:sldId id="429" r:id="rId7"/>
    <p:sldId id="481" r:id="rId8"/>
    <p:sldId id="430" r:id="rId9"/>
    <p:sldId id="431" r:id="rId10"/>
    <p:sldId id="432" r:id="rId11"/>
    <p:sldId id="433" r:id="rId12"/>
    <p:sldId id="434" r:id="rId13"/>
    <p:sldId id="435" r:id="rId14"/>
    <p:sldId id="542" r:id="rId15"/>
    <p:sldId id="436" r:id="rId16"/>
    <p:sldId id="451" r:id="rId17"/>
    <p:sldId id="541" r:id="rId18"/>
    <p:sldId id="449" r:id="rId19"/>
    <p:sldId id="508" r:id="rId20"/>
    <p:sldId id="511" r:id="rId21"/>
    <p:sldId id="512" r:id="rId22"/>
    <p:sldId id="513" r:id="rId23"/>
    <p:sldId id="507" r:id="rId24"/>
    <p:sldId id="452" r:id="rId25"/>
    <p:sldId id="453" r:id="rId26"/>
    <p:sldId id="454" r:id="rId27"/>
    <p:sldId id="455" r:id="rId28"/>
    <p:sldId id="488" r:id="rId29"/>
    <p:sldId id="489" r:id="rId30"/>
    <p:sldId id="478" r:id="rId31"/>
    <p:sldId id="514" r:id="rId32"/>
    <p:sldId id="457" r:id="rId33"/>
    <p:sldId id="444" r:id="rId34"/>
    <p:sldId id="446" r:id="rId35"/>
    <p:sldId id="445" r:id="rId36"/>
    <p:sldId id="462" r:id="rId37"/>
    <p:sldId id="499" r:id="rId38"/>
    <p:sldId id="463" r:id="rId39"/>
    <p:sldId id="467" r:id="rId40"/>
    <p:sldId id="469" r:id="rId41"/>
    <p:sldId id="468" r:id="rId42"/>
    <p:sldId id="470" r:id="rId43"/>
    <p:sldId id="503" r:id="rId44"/>
    <p:sldId id="458" r:id="rId45"/>
    <p:sldId id="476" r:id="rId46"/>
    <p:sldId id="461" r:id="rId47"/>
    <p:sldId id="472" r:id="rId48"/>
    <p:sldId id="474" r:id="rId49"/>
    <p:sldId id="473" r:id="rId50"/>
    <p:sldId id="504" r:id="rId51"/>
    <p:sldId id="505" r:id="rId52"/>
    <p:sldId id="471" r:id="rId53"/>
    <p:sldId id="477" r:id="rId54"/>
    <p:sldId id="482" r:id="rId55"/>
    <p:sldId id="484" r:id="rId56"/>
    <p:sldId id="485" r:id="rId57"/>
    <p:sldId id="487" r:id="rId58"/>
    <p:sldId id="543" r:id="rId59"/>
    <p:sldId id="400" r:id="rId60"/>
    <p:sldId id="490" r:id="rId61"/>
    <p:sldId id="497" r:id="rId62"/>
    <p:sldId id="498" r:id="rId63"/>
    <p:sldId id="515" r:id="rId64"/>
    <p:sldId id="475" r:id="rId65"/>
    <p:sldId id="520" r:id="rId66"/>
    <p:sldId id="491" r:id="rId67"/>
    <p:sldId id="492" r:id="rId68"/>
    <p:sldId id="493" r:id="rId69"/>
    <p:sldId id="494" r:id="rId70"/>
    <p:sldId id="496" r:id="rId71"/>
    <p:sldId id="517" r:id="rId72"/>
    <p:sldId id="518" r:id="rId73"/>
    <p:sldId id="519" r:id="rId74"/>
    <p:sldId id="516" r:id="rId75"/>
    <p:sldId id="495" r:id="rId76"/>
    <p:sldId id="500" r:id="rId77"/>
    <p:sldId id="501" r:id="rId78"/>
    <p:sldId id="502" r:id="rId79"/>
    <p:sldId id="521" r:id="rId80"/>
    <p:sldId id="522" r:id="rId81"/>
    <p:sldId id="523" r:id="rId82"/>
    <p:sldId id="524" r:id="rId83"/>
    <p:sldId id="525" r:id="rId84"/>
    <p:sldId id="526" r:id="rId85"/>
    <p:sldId id="527" r:id="rId86"/>
    <p:sldId id="528" r:id="rId87"/>
    <p:sldId id="529" r:id="rId88"/>
    <p:sldId id="530" r:id="rId89"/>
    <p:sldId id="531" r:id="rId90"/>
    <p:sldId id="532" r:id="rId91"/>
    <p:sldId id="533" r:id="rId92"/>
    <p:sldId id="534" r:id="rId93"/>
    <p:sldId id="535" r:id="rId94"/>
    <p:sldId id="536" r:id="rId95"/>
    <p:sldId id="537" r:id="rId96"/>
    <p:sldId id="538" r:id="rId97"/>
    <p:sldId id="540" r:id="rId98"/>
    <p:sldId id="547" r:id="rId99"/>
    <p:sldId id="548" r:id="rId100"/>
    <p:sldId id="549" r:id="rId101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F"/>
    <a:srgbClr val="006889"/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202" d="100"/>
          <a:sy n="202" d="100"/>
        </p:scale>
        <p:origin x="826" y="8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2BB8AD-23BC-4A3D-AD39-09EABDCB8754}" type="doc">
      <dgm:prSet loTypeId="urn:microsoft.com/office/officeart/2005/8/layout/chevronAccent+Icon" loCatId="officeonline" qsTypeId="urn:microsoft.com/office/officeart/2005/8/quickstyle/simple4" qsCatId="simple" csTypeId="urn:microsoft.com/office/officeart/2005/8/colors/colorful1" csCatId="colorful" phldr="1"/>
      <dgm:spPr/>
    </dgm:pt>
    <dgm:pt modelId="{E3801410-0AD2-48A0-81F0-C350283CF62F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Licence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Physique</a:t>
          </a:r>
        </a:p>
      </dgm:t>
    </dgm:pt>
    <dgm:pt modelId="{7CB42585-44BA-4DEB-8CA2-7410E9ABD4BD}" type="parTrans" cxnId="{5D55E723-CEE7-4DC9-8D03-60BAD1A302DB}">
      <dgm:prSet/>
      <dgm:spPr/>
      <dgm:t>
        <a:bodyPr/>
        <a:lstStyle/>
        <a:p>
          <a:endParaRPr lang="en-GB"/>
        </a:p>
      </dgm:t>
    </dgm:pt>
    <dgm:pt modelId="{2E409FA3-FAEF-4989-8E81-FB369185D7C9}" type="sibTrans" cxnId="{5D55E723-CEE7-4DC9-8D03-60BAD1A302DB}">
      <dgm:prSet/>
      <dgm:spPr/>
      <dgm:t>
        <a:bodyPr/>
        <a:lstStyle/>
        <a:p>
          <a:endParaRPr lang="en-GB"/>
        </a:p>
      </dgm:t>
    </dgm:pt>
    <dgm:pt modelId="{B363FED0-1DC2-47BC-99E3-4E9D096D5808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Doctorat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Spécialité Matière condensée et rayonnement</a:t>
          </a:r>
        </a:p>
      </dgm:t>
    </dgm:pt>
    <dgm:pt modelId="{DA0DE6A7-42B2-42D3-A481-7BA6149F171C}" type="parTrans" cxnId="{2FCB7C7D-341D-488B-9FBF-58FDBD8EB0EC}">
      <dgm:prSet/>
      <dgm:spPr/>
      <dgm:t>
        <a:bodyPr/>
        <a:lstStyle/>
        <a:p>
          <a:endParaRPr lang="en-GB"/>
        </a:p>
      </dgm:t>
    </dgm:pt>
    <dgm:pt modelId="{35EB1AF6-F136-46AB-A70D-A598B1C4C6CE}" type="sibTrans" cxnId="{2FCB7C7D-341D-488B-9FBF-58FDBD8EB0EC}">
      <dgm:prSet/>
      <dgm:spPr/>
      <dgm:t>
        <a:bodyPr/>
        <a:lstStyle/>
        <a:p>
          <a:endParaRPr lang="en-GB"/>
        </a:p>
      </dgm:t>
    </dgm:pt>
    <dgm:pt modelId="{227F8261-7E5A-48FC-90F6-781F2F02E312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Ingénieur de Recherche en calcul scientifique</a:t>
          </a:r>
        </a:p>
      </dgm:t>
    </dgm:pt>
    <dgm:pt modelId="{0079FB41-97BD-4A30-A1DD-BBDC04DED1AB}" type="parTrans" cxnId="{457BB6E0-C142-45CA-A28F-BA7124497756}">
      <dgm:prSet/>
      <dgm:spPr/>
      <dgm:t>
        <a:bodyPr/>
        <a:lstStyle/>
        <a:p>
          <a:endParaRPr lang="en-GB"/>
        </a:p>
      </dgm:t>
    </dgm:pt>
    <dgm:pt modelId="{7DA63802-45B9-4F78-9554-6D6F7F33154F}" type="sibTrans" cxnId="{457BB6E0-C142-45CA-A28F-BA7124497756}">
      <dgm:prSet/>
      <dgm:spPr/>
      <dgm:t>
        <a:bodyPr/>
        <a:lstStyle/>
        <a:p>
          <a:endParaRPr lang="en-GB"/>
        </a:p>
      </dgm:t>
    </dgm:pt>
    <dgm:pt modelId="{467B402E-E443-464C-B82C-46A6A2F51FF0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Matière Quantique</a:t>
          </a:r>
        </a:p>
      </dgm:t>
    </dgm:pt>
    <dgm:pt modelId="{710EC5BA-BA71-4CD4-B9A8-B27513D036F7}" type="parTrans" cxnId="{6593562E-E8C0-48F0-AEB1-194B4F06F7DE}">
      <dgm:prSet/>
      <dgm:spPr/>
      <dgm:t>
        <a:bodyPr/>
        <a:lstStyle/>
        <a:p>
          <a:endParaRPr lang="en-GB"/>
        </a:p>
      </dgm:t>
    </dgm:pt>
    <dgm:pt modelId="{C1ABB359-6565-4DA8-B0B1-8D819C536CFD}" type="sibTrans" cxnId="{6593562E-E8C0-48F0-AEB1-194B4F06F7DE}">
      <dgm:prSet/>
      <dgm:spPr/>
      <dgm:t>
        <a:bodyPr/>
        <a:lstStyle/>
        <a:p>
          <a:endParaRPr lang="en-GB"/>
        </a:p>
      </dgm:t>
    </dgm:pt>
    <dgm:pt modelId="{023B8A90-EEC6-4051-923D-91F4CFAC1B8F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2016-2018</a:t>
          </a:r>
        </a:p>
      </dgm:t>
    </dgm:pt>
    <dgm:pt modelId="{25514660-F86F-4253-8162-A292676BAE76}" type="parTrans" cxnId="{761D1DF3-83AE-4F2B-ABA3-F2FE8991B78E}">
      <dgm:prSet/>
      <dgm:spPr/>
      <dgm:t>
        <a:bodyPr/>
        <a:lstStyle/>
        <a:p>
          <a:endParaRPr lang="en-GB"/>
        </a:p>
      </dgm:t>
    </dgm:pt>
    <dgm:pt modelId="{BA5709EA-850E-4A9C-BB76-5B6BE53ACEFA}" type="sibTrans" cxnId="{761D1DF3-83AE-4F2B-ABA3-F2FE8991B78E}">
      <dgm:prSet/>
      <dgm:spPr/>
      <dgm:t>
        <a:bodyPr/>
        <a:lstStyle/>
        <a:p>
          <a:endParaRPr lang="en-GB"/>
        </a:p>
      </dgm:t>
    </dgm:pt>
    <dgm:pt modelId="{CAE2A0E8-DDDD-4961-9D53-171133926238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179EAAD1-AB1F-4097-BDF4-11F047033C1F}" type="parTrans" cxnId="{1440BA52-F715-46B1-BAC4-DB6A939B579B}">
      <dgm:prSet/>
      <dgm:spPr/>
      <dgm:t>
        <a:bodyPr/>
        <a:lstStyle/>
        <a:p>
          <a:endParaRPr lang="en-GB"/>
        </a:p>
      </dgm:t>
    </dgm:pt>
    <dgm:pt modelId="{0DDC03C7-336B-48C9-8D34-5FE015257D3A}" type="sibTrans" cxnId="{1440BA52-F715-46B1-BAC4-DB6A939B579B}">
      <dgm:prSet/>
      <dgm:spPr/>
      <dgm:t>
        <a:bodyPr/>
        <a:lstStyle/>
        <a:p>
          <a:endParaRPr lang="en-GB"/>
        </a:p>
      </dgm:t>
    </dgm:pt>
    <dgm:pt modelId="{A4E4B811-22D0-48B5-9A9E-22394BFE8B92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2013-2016</a:t>
          </a:r>
        </a:p>
      </dgm:t>
    </dgm:pt>
    <dgm:pt modelId="{6DA574F3-4820-4B38-8C90-8E61F39B1EBE}" type="parTrans" cxnId="{AC98F0E9-8C16-4937-AC38-0B0F12C6F996}">
      <dgm:prSet/>
      <dgm:spPr/>
      <dgm:t>
        <a:bodyPr/>
        <a:lstStyle/>
        <a:p>
          <a:endParaRPr lang="en-GB"/>
        </a:p>
      </dgm:t>
    </dgm:pt>
    <dgm:pt modelId="{5E9AAA9B-8184-46DA-8667-8E4881CFA9CA}" type="sibTrans" cxnId="{AC98F0E9-8C16-4937-AC38-0B0F12C6F996}">
      <dgm:prSet/>
      <dgm:spPr/>
      <dgm:t>
        <a:bodyPr/>
        <a:lstStyle/>
        <a:p>
          <a:endParaRPr lang="en-GB"/>
        </a:p>
      </dgm:t>
    </dgm:pt>
    <dgm:pt modelId="{69CFAEA9-5E86-4B26-970D-D4AC62B1B5D4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Claude Bernard Lyon 1</a:t>
          </a:r>
        </a:p>
      </dgm:t>
    </dgm:pt>
    <dgm:pt modelId="{6E4BF8E6-F859-448A-8290-FD5715243D4A}" type="parTrans" cxnId="{85D05F2B-8172-46EC-8F2E-94D7DEC86BD5}">
      <dgm:prSet/>
      <dgm:spPr/>
      <dgm:t>
        <a:bodyPr/>
        <a:lstStyle/>
        <a:p>
          <a:endParaRPr lang="en-GB"/>
        </a:p>
      </dgm:t>
    </dgm:pt>
    <dgm:pt modelId="{2B4855B0-4131-48D7-8DA5-9C97128CA8C2}" type="sibTrans" cxnId="{85D05F2B-8172-46EC-8F2E-94D7DEC86BD5}">
      <dgm:prSet/>
      <dgm:spPr/>
      <dgm:t>
        <a:bodyPr/>
        <a:lstStyle/>
        <a:p>
          <a:endParaRPr lang="en-GB"/>
        </a:p>
      </dgm:t>
    </dgm:pt>
    <dgm:pt modelId="{929BC5DC-3B98-4817-8D21-7119F2DAEBC6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2018-2022</a:t>
          </a:r>
        </a:p>
      </dgm:t>
    </dgm:pt>
    <dgm:pt modelId="{15C9FEF9-76F6-4DDD-BF5A-0E31202EF940}" type="parTrans" cxnId="{F537AEB2-BA53-4B42-8849-033A4A082B68}">
      <dgm:prSet/>
      <dgm:spPr/>
      <dgm:t>
        <a:bodyPr/>
        <a:lstStyle/>
        <a:p>
          <a:endParaRPr lang="en-GB"/>
        </a:p>
      </dgm:t>
    </dgm:pt>
    <dgm:pt modelId="{36A891A8-354F-48C1-B554-B2A1BAA760DD}" type="sibTrans" cxnId="{F537AEB2-BA53-4B42-8849-033A4A082B68}">
      <dgm:prSet/>
      <dgm:spPr/>
      <dgm:t>
        <a:bodyPr/>
        <a:lstStyle/>
        <a:p>
          <a:endParaRPr lang="en-GB"/>
        </a:p>
      </dgm:t>
    </dgm:pt>
    <dgm:pt modelId="{E1875227-CED0-4480-97F0-F5706F8ECD06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E351DA1B-D90A-472C-AF4F-E9A5E07513BF}" type="parTrans" cxnId="{0F8A6DFD-5CAA-4FE1-B688-D3E2ACB92ED4}">
      <dgm:prSet/>
      <dgm:spPr/>
      <dgm:t>
        <a:bodyPr/>
        <a:lstStyle/>
        <a:p>
          <a:endParaRPr lang="en-GB"/>
        </a:p>
      </dgm:t>
    </dgm:pt>
    <dgm:pt modelId="{404A449D-D734-43FB-9DF0-3A044B3CEBDA}" type="sibTrans" cxnId="{0F8A6DFD-5CAA-4FE1-B688-D3E2ACB92ED4}">
      <dgm:prSet/>
      <dgm:spPr/>
      <dgm:t>
        <a:bodyPr/>
        <a:lstStyle/>
        <a:p>
          <a:endParaRPr lang="en-GB"/>
        </a:p>
      </dgm:t>
    </dgm:pt>
    <dgm:pt modelId="{AE3D28F8-00A5-49DD-94D5-E37EA7BA8B39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2022-2024</a:t>
          </a:r>
        </a:p>
      </dgm:t>
    </dgm:pt>
    <dgm:pt modelId="{56C122F1-AA17-46F9-B87B-08A46DBBC65E}" type="parTrans" cxnId="{C2B8C2AF-FDBF-4613-8A26-8E712650DDEC}">
      <dgm:prSet/>
      <dgm:spPr/>
      <dgm:t>
        <a:bodyPr/>
        <a:lstStyle/>
        <a:p>
          <a:endParaRPr lang="en-GB"/>
        </a:p>
      </dgm:t>
    </dgm:pt>
    <dgm:pt modelId="{6D460976-06DF-4576-AA32-3E3AB6857A1B}" type="sibTrans" cxnId="{C2B8C2AF-FDBF-4613-8A26-8E712650DDEC}">
      <dgm:prSet/>
      <dgm:spPr/>
      <dgm:t>
        <a:bodyPr/>
        <a:lstStyle/>
        <a:p>
          <a:endParaRPr lang="en-GB"/>
        </a:p>
      </dgm:t>
    </dgm:pt>
    <dgm:pt modelId="{4E344709-F1CE-44A8-83BA-B49328765814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gm:t>
    </dgm:pt>
    <dgm:pt modelId="{C02C29C0-6D1D-41C6-B163-9BC70A1C41DB}" type="parTrans" cxnId="{B8C61232-55C0-41DA-8A18-55FF19028274}">
      <dgm:prSet/>
      <dgm:spPr/>
      <dgm:t>
        <a:bodyPr/>
        <a:lstStyle/>
        <a:p>
          <a:endParaRPr lang="en-GB"/>
        </a:p>
      </dgm:t>
    </dgm:pt>
    <dgm:pt modelId="{DF3F8887-BA61-4091-8D02-AD56CC9676F0}" type="sibTrans" cxnId="{B8C61232-55C0-41DA-8A18-55FF19028274}">
      <dgm:prSet/>
      <dgm:spPr/>
      <dgm:t>
        <a:bodyPr/>
        <a:lstStyle/>
        <a:p>
          <a:endParaRPr lang="en-GB"/>
        </a:p>
      </dgm:t>
    </dgm:pt>
    <dgm:pt modelId="{5EF16221-A131-4630-BBAA-2EB5D1B28010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2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FÉADEP</a:t>
          </a:r>
        </a:p>
      </dgm:t>
    </dgm:pt>
    <dgm:pt modelId="{59A2B16D-BB4A-4AB2-9EB9-73136237523A}" type="parTrans" cxnId="{FB40A365-C5EA-44C8-96A6-222CDB6B8C58}">
      <dgm:prSet/>
      <dgm:spPr/>
      <dgm:t>
        <a:bodyPr/>
        <a:lstStyle/>
        <a:p>
          <a:endParaRPr lang="en-GB"/>
        </a:p>
      </dgm:t>
    </dgm:pt>
    <dgm:pt modelId="{88D31DD4-DB4B-4720-A35F-D33DC005FBB4}" type="sibTrans" cxnId="{FB40A365-C5EA-44C8-96A6-222CDB6B8C58}">
      <dgm:prSet/>
      <dgm:spPr/>
      <dgm:t>
        <a:bodyPr/>
        <a:lstStyle/>
        <a:p>
          <a:endParaRPr lang="en-GB"/>
        </a:p>
      </dgm:t>
    </dgm:pt>
    <dgm:pt modelId="{A25714D2-26B2-4FCB-81CC-BAC479BFB15A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2024-2025</a:t>
          </a:r>
        </a:p>
      </dgm:t>
    </dgm:pt>
    <dgm:pt modelId="{F0F2A3EC-A027-4026-8501-72F790DD5CC4}" type="parTrans" cxnId="{4E943057-EE1D-4377-9693-E7B475BB04FA}">
      <dgm:prSet/>
      <dgm:spPr/>
      <dgm:t>
        <a:bodyPr/>
        <a:lstStyle/>
        <a:p>
          <a:endParaRPr lang="en-GB"/>
        </a:p>
      </dgm:t>
    </dgm:pt>
    <dgm:pt modelId="{65808F0C-60DE-48EC-845A-944F767EE098}" type="sibTrans" cxnId="{4E943057-EE1D-4377-9693-E7B475BB04FA}">
      <dgm:prSet/>
      <dgm:spPr/>
      <dgm:t>
        <a:bodyPr/>
        <a:lstStyle/>
        <a:p>
          <a:endParaRPr lang="en-GB"/>
        </a:p>
      </dgm:t>
    </dgm:pt>
    <dgm:pt modelId="{560141C7-4E76-4038-B5D3-2946D463BB7B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ENS Lyon</a:t>
          </a:r>
        </a:p>
      </dgm:t>
    </dgm:pt>
    <dgm:pt modelId="{3F917D22-0719-431B-95C9-525E1A2F1B09}" type="parTrans" cxnId="{6B5AE43C-5310-491C-8C6F-293DE791172B}">
      <dgm:prSet/>
      <dgm:spPr/>
      <dgm:t>
        <a:bodyPr/>
        <a:lstStyle/>
        <a:p>
          <a:endParaRPr lang="en-GB"/>
        </a:p>
      </dgm:t>
    </dgm:pt>
    <dgm:pt modelId="{71B29860-6020-4D43-9665-D7D75C095CC9}" type="sibTrans" cxnId="{6B5AE43C-5310-491C-8C6F-293DE791172B}">
      <dgm:prSet/>
      <dgm:spPr/>
      <dgm:t>
        <a:bodyPr/>
        <a:lstStyle/>
        <a:p>
          <a:endParaRPr lang="en-GB"/>
        </a:p>
      </dgm:t>
    </dgm:pt>
    <dgm:pt modelId="{35FAE9A7-D25A-4D5D-9A7A-E5F5EA22EC9C}" type="pres">
      <dgm:prSet presAssocID="{D42BB8AD-23BC-4A3D-AD39-09EABDCB8754}" presName="Name0" presStyleCnt="0">
        <dgm:presLayoutVars>
          <dgm:dir/>
          <dgm:resizeHandles val="exact"/>
        </dgm:presLayoutVars>
      </dgm:prSet>
      <dgm:spPr/>
    </dgm:pt>
    <dgm:pt modelId="{44F51A0F-5B22-4FCD-86DF-6E44EB1EF3BD}" type="pres">
      <dgm:prSet presAssocID="{E3801410-0AD2-48A0-81F0-C350283CF62F}" presName="composite" presStyleCnt="0"/>
      <dgm:spPr/>
    </dgm:pt>
    <dgm:pt modelId="{575F8976-1C7C-43F9-955B-DB6FA5590A81}" type="pres">
      <dgm:prSet presAssocID="{E3801410-0AD2-48A0-81F0-C350283CF62F}" presName="bgChev" presStyleLbl="node1" presStyleIdx="0" presStyleCnt="5"/>
      <dgm:spPr/>
    </dgm:pt>
    <dgm:pt modelId="{0F8A1190-65AC-4ADD-98AB-0BA1F88DC0F6}" type="pres">
      <dgm:prSet presAssocID="{E3801410-0AD2-48A0-81F0-C350283CF62F}" presName="txNode" presStyleLbl="fgAcc1" presStyleIdx="0" presStyleCnt="5" custScaleX="106987" custScaleY="173208" custLinFactNeighborX="-184" custLinFactNeighborY="-9425">
        <dgm:presLayoutVars>
          <dgm:bulletEnabled val="1"/>
        </dgm:presLayoutVars>
      </dgm:prSet>
      <dgm:spPr/>
    </dgm:pt>
    <dgm:pt modelId="{77A83587-B144-4C10-BB04-DC1A4DCDF237}" type="pres">
      <dgm:prSet presAssocID="{2E409FA3-FAEF-4989-8E81-FB369185D7C9}" presName="compositeSpace" presStyleCnt="0"/>
      <dgm:spPr/>
    </dgm:pt>
    <dgm:pt modelId="{23C32BE2-21C6-4F19-A635-9A8071E221E5}" type="pres">
      <dgm:prSet presAssocID="{467B402E-E443-464C-B82C-46A6A2F51FF0}" presName="composite" presStyleCnt="0"/>
      <dgm:spPr/>
    </dgm:pt>
    <dgm:pt modelId="{D79C0481-331F-4DC3-A934-E96632DF7F2B}" type="pres">
      <dgm:prSet presAssocID="{467B402E-E443-464C-B82C-46A6A2F51FF0}" presName="bgChev" presStyleLbl="node1" presStyleIdx="1" presStyleCnt="5"/>
      <dgm:spPr/>
    </dgm:pt>
    <dgm:pt modelId="{62323C89-11FA-4797-B6D6-9FD1E258E13E}" type="pres">
      <dgm:prSet presAssocID="{467B402E-E443-464C-B82C-46A6A2F51FF0}" presName="txNode" presStyleLbl="fgAcc1" presStyleIdx="1" presStyleCnt="5" custScaleX="116731" custScaleY="197279">
        <dgm:presLayoutVars>
          <dgm:bulletEnabled val="1"/>
        </dgm:presLayoutVars>
      </dgm:prSet>
      <dgm:spPr/>
    </dgm:pt>
    <dgm:pt modelId="{A09A4C8A-6EE7-4217-931E-23A4488CA5ED}" type="pres">
      <dgm:prSet presAssocID="{C1ABB359-6565-4DA8-B0B1-8D819C536CFD}" presName="compositeSpace" presStyleCnt="0"/>
      <dgm:spPr/>
    </dgm:pt>
    <dgm:pt modelId="{90F68FB8-2E72-46DE-A888-94101120B1DC}" type="pres">
      <dgm:prSet presAssocID="{B363FED0-1DC2-47BC-99E3-4E9D096D5808}" presName="composite" presStyleCnt="0"/>
      <dgm:spPr/>
    </dgm:pt>
    <dgm:pt modelId="{D79C9D85-169C-4DD5-A7B9-B60158292FBC}" type="pres">
      <dgm:prSet presAssocID="{B363FED0-1DC2-47BC-99E3-4E9D096D5808}" presName="bgChev" presStyleLbl="node1" presStyleIdx="2" presStyleCnt="5"/>
      <dgm:spPr/>
    </dgm:pt>
    <dgm:pt modelId="{081934CC-32F8-4498-BB56-1F1AC3A77449}" type="pres">
      <dgm:prSet presAssocID="{B363FED0-1DC2-47BC-99E3-4E9D096D5808}" presName="txNode" presStyleLbl="fgAcc1" presStyleIdx="2" presStyleCnt="5" custScaleX="113162" custScaleY="230318" custLinFactNeighborX="-909" custLinFactNeighborY="13473">
        <dgm:presLayoutVars>
          <dgm:bulletEnabled val="1"/>
        </dgm:presLayoutVars>
      </dgm:prSet>
      <dgm:spPr/>
    </dgm:pt>
    <dgm:pt modelId="{7608368F-222F-418B-9DA5-88167DCE3DA0}" type="pres">
      <dgm:prSet presAssocID="{35EB1AF6-F136-46AB-A70D-A598B1C4C6CE}" presName="compositeSpace" presStyleCnt="0"/>
      <dgm:spPr/>
    </dgm:pt>
    <dgm:pt modelId="{10ABA8E2-3CC3-40F6-A276-C08C5616A485}" type="pres">
      <dgm:prSet presAssocID="{227F8261-7E5A-48FC-90F6-781F2F02E312}" presName="composite" presStyleCnt="0"/>
      <dgm:spPr/>
    </dgm:pt>
    <dgm:pt modelId="{61567CD1-37D0-453F-A147-D1DD29343638}" type="pres">
      <dgm:prSet presAssocID="{227F8261-7E5A-48FC-90F6-781F2F02E312}" presName="bgChev" presStyleLbl="node1" presStyleIdx="3" presStyleCnt="5"/>
      <dgm:spPr/>
    </dgm:pt>
    <dgm:pt modelId="{03BCEFA0-E4B1-499C-AD7E-DC031D14A46D}" type="pres">
      <dgm:prSet presAssocID="{227F8261-7E5A-48FC-90F6-781F2F02E312}" presName="txNode" presStyleLbl="fgAcc1" presStyleIdx="3" presStyleCnt="5" custScaleX="119985" custScaleY="226628">
        <dgm:presLayoutVars>
          <dgm:bulletEnabled val="1"/>
        </dgm:presLayoutVars>
      </dgm:prSet>
      <dgm:spPr/>
    </dgm:pt>
    <dgm:pt modelId="{2AA82552-3D50-4E3B-AFA7-046235A7743C}" type="pres">
      <dgm:prSet presAssocID="{7DA63802-45B9-4F78-9554-6D6F7F33154F}" presName="compositeSpace" presStyleCnt="0"/>
      <dgm:spPr/>
    </dgm:pt>
    <dgm:pt modelId="{2328B5A4-F7C5-4C83-96A8-8FAE7261528E}" type="pres">
      <dgm:prSet presAssocID="{5EF16221-A131-4630-BBAA-2EB5D1B28010}" presName="composite" presStyleCnt="0"/>
      <dgm:spPr/>
    </dgm:pt>
    <dgm:pt modelId="{2FCA1B8D-5EFC-453C-BD82-55B945BD349D}" type="pres">
      <dgm:prSet presAssocID="{5EF16221-A131-4630-BBAA-2EB5D1B28010}" presName="bgChev" presStyleLbl="node1" presStyleIdx="4" presStyleCnt="5"/>
      <dgm:spPr/>
    </dgm:pt>
    <dgm:pt modelId="{98765B8E-BA14-4619-B5AD-F6B699CFF912}" type="pres">
      <dgm:prSet presAssocID="{5EF16221-A131-4630-BBAA-2EB5D1B28010}" presName="txNode" presStyleLbl="fgAcc1" presStyleIdx="4" presStyleCnt="5" custScaleX="109765" custScaleY="154016" custLinFactNeighborX="-1276" custLinFactNeighborY="-25555">
        <dgm:presLayoutVars>
          <dgm:bulletEnabled val="1"/>
        </dgm:presLayoutVars>
      </dgm:prSet>
      <dgm:spPr/>
    </dgm:pt>
  </dgm:ptLst>
  <dgm:cxnLst>
    <dgm:cxn modelId="{83321310-F757-40C7-80B6-D6C5C5ABF02B}" type="presOf" srcId="{5EF16221-A131-4630-BBAA-2EB5D1B28010}" destId="{98765B8E-BA14-4619-B5AD-F6B699CFF912}" srcOrd="0" destOrd="0" presId="urn:microsoft.com/office/officeart/2005/8/layout/chevronAccent+Icon"/>
    <dgm:cxn modelId="{DCAD6E1C-619E-469F-A62D-12D7EF060E9A}" type="presOf" srcId="{A4E4B811-22D0-48B5-9A9E-22394BFE8B92}" destId="{0F8A1190-65AC-4ADD-98AB-0BA1F88DC0F6}" srcOrd="0" destOrd="1" presId="urn:microsoft.com/office/officeart/2005/8/layout/chevronAccent+Icon"/>
    <dgm:cxn modelId="{D69E0C1D-28FE-48BA-A146-FFC03A3285A6}" type="presOf" srcId="{AE3D28F8-00A5-49DD-94D5-E37EA7BA8B39}" destId="{03BCEFA0-E4B1-499C-AD7E-DC031D14A46D}" srcOrd="0" destOrd="1" presId="urn:microsoft.com/office/officeart/2005/8/layout/chevronAccent+Icon"/>
    <dgm:cxn modelId="{5D55E723-CEE7-4DC9-8D03-60BAD1A302DB}" srcId="{D42BB8AD-23BC-4A3D-AD39-09EABDCB8754}" destId="{E3801410-0AD2-48A0-81F0-C350283CF62F}" srcOrd="0" destOrd="0" parTransId="{7CB42585-44BA-4DEB-8CA2-7410E9ABD4BD}" sibTransId="{2E409FA3-FAEF-4989-8E81-FB369185D7C9}"/>
    <dgm:cxn modelId="{29BB572A-E839-489A-86B6-D7C030ABF8DC}" type="presOf" srcId="{E3801410-0AD2-48A0-81F0-C350283CF62F}" destId="{0F8A1190-65AC-4ADD-98AB-0BA1F88DC0F6}" srcOrd="0" destOrd="0" presId="urn:microsoft.com/office/officeart/2005/8/layout/chevronAccent+Icon"/>
    <dgm:cxn modelId="{85D05F2B-8172-46EC-8F2E-94D7DEC86BD5}" srcId="{E3801410-0AD2-48A0-81F0-C350283CF62F}" destId="{69CFAEA9-5E86-4B26-970D-D4AC62B1B5D4}" srcOrd="1" destOrd="0" parTransId="{6E4BF8E6-F859-448A-8290-FD5715243D4A}" sibTransId="{2B4855B0-4131-48D7-8DA5-9C97128CA8C2}"/>
    <dgm:cxn modelId="{6593562E-E8C0-48F0-AEB1-194B4F06F7DE}" srcId="{D42BB8AD-23BC-4A3D-AD39-09EABDCB8754}" destId="{467B402E-E443-464C-B82C-46A6A2F51FF0}" srcOrd="1" destOrd="0" parTransId="{710EC5BA-BA71-4CD4-B9A8-B27513D036F7}" sibTransId="{C1ABB359-6565-4DA8-B0B1-8D819C536CFD}"/>
    <dgm:cxn modelId="{B8C61232-55C0-41DA-8A18-55FF19028274}" srcId="{227F8261-7E5A-48FC-90F6-781F2F02E312}" destId="{4E344709-F1CE-44A8-83BA-B49328765814}" srcOrd="1" destOrd="0" parTransId="{C02C29C0-6D1D-41C6-B163-9BC70A1C41DB}" sibTransId="{DF3F8887-BA61-4091-8D02-AD56CC9676F0}"/>
    <dgm:cxn modelId="{58C32C3B-3EC5-48A7-8DE2-FE7E96C334A3}" type="presOf" srcId="{227F8261-7E5A-48FC-90F6-781F2F02E312}" destId="{03BCEFA0-E4B1-499C-AD7E-DC031D14A46D}" srcOrd="0" destOrd="0" presId="urn:microsoft.com/office/officeart/2005/8/layout/chevronAccent+Icon"/>
    <dgm:cxn modelId="{6B5AE43C-5310-491C-8C6F-293DE791172B}" srcId="{5EF16221-A131-4630-BBAA-2EB5D1B28010}" destId="{560141C7-4E76-4038-B5D3-2946D463BB7B}" srcOrd="1" destOrd="0" parTransId="{3F917D22-0719-431B-95C9-525E1A2F1B09}" sibTransId="{71B29860-6020-4D43-9665-D7D75C095CC9}"/>
    <dgm:cxn modelId="{0B530F3D-AE52-446C-9FAD-A44603C176D0}" type="presOf" srcId="{D42BB8AD-23BC-4A3D-AD39-09EABDCB8754}" destId="{35FAE9A7-D25A-4D5D-9A7A-E5F5EA22EC9C}" srcOrd="0" destOrd="0" presId="urn:microsoft.com/office/officeart/2005/8/layout/chevronAccent+Icon"/>
    <dgm:cxn modelId="{1A2BC45E-D24C-4FB4-ABCF-C1B7BD588316}" type="presOf" srcId="{B363FED0-1DC2-47BC-99E3-4E9D096D5808}" destId="{081934CC-32F8-4498-BB56-1F1AC3A77449}" srcOrd="0" destOrd="0" presId="urn:microsoft.com/office/officeart/2005/8/layout/chevronAccent+Icon"/>
    <dgm:cxn modelId="{FB40A365-C5EA-44C8-96A6-222CDB6B8C58}" srcId="{D42BB8AD-23BC-4A3D-AD39-09EABDCB8754}" destId="{5EF16221-A131-4630-BBAA-2EB5D1B28010}" srcOrd="4" destOrd="0" parTransId="{59A2B16D-BB4A-4AB2-9EB9-73136237523A}" sibTransId="{88D31DD4-DB4B-4720-A35F-D33DC005FBB4}"/>
    <dgm:cxn modelId="{FDE1066E-8F26-42AE-A7C1-C02F6572AF40}" type="presOf" srcId="{CAE2A0E8-DDDD-4961-9D53-171133926238}" destId="{62323C89-11FA-4797-B6D6-9FD1E258E13E}" srcOrd="0" destOrd="2" presId="urn:microsoft.com/office/officeart/2005/8/layout/chevronAccent+Icon"/>
    <dgm:cxn modelId="{5196926E-F9CE-4F50-A3FF-AEB7BA6501CE}" type="presOf" srcId="{023B8A90-EEC6-4051-923D-91F4CFAC1B8F}" destId="{62323C89-11FA-4797-B6D6-9FD1E258E13E}" srcOrd="0" destOrd="1" presId="urn:microsoft.com/office/officeart/2005/8/layout/chevronAccent+Icon"/>
    <dgm:cxn modelId="{1440BA52-F715-46B1-BAC4-DB6A939B579B}" srcId="{467B402E-E443-464C-B82C-46A6A2F51FF0}" destId="{CAE2A0E8-DDDD-4961-9D53-171133926238}" srcOrd="1" destOrd="0" parTransId="{179EAAD1-AB1F-4097-BDF4-11F047033C1F}" sibTransId="{0DDC03C7-336B-48C9-8D34-5FE015257D3A}"/>
    <dgm:cxn modelId="{4E943057-EE1D-4377-9693-E7B475BB04FA}" srcId="{5EF16221-A131-4630-BBAA-2EB5D1B28010}" destId="{A25714D2-26B2-4FCB-81CC-BAC479BFB15A}" srcOrd="0" destOrd="0" parTransId="{F0F2A3EC-A027-4026-8501-72F790DD5CC4}" sibTransId="{65808F0C-60DE-48EC-845A-944F767EE098}"/>
    <dgm:cxn modelId="{2FCB7C7D-341D-488B-9FBF-58FDBD8EB0EC}" srcId="{D42BB8AD-23BC-4A3D-AD39-09EABDCB8754}" destId="{B363FED0-1DC2-47BC-99E3-4E9D096D5808}" srcOrd="2" destOrd="0" parTransId="{DA0DE6A7-42B2-42D3-A481-7BA6149F171C}" sibTransId="{35EB1AF6-F136-46AB-A70D-A598B1C4C6CE}"/>
    <dgm:cxn modelId="{3BDEEE7F-6695-4104-B6B5-C8554154D271}" type="presOf" srcId="{929BC5DC-3B98-4817-8D21-7119F2DAEBC6}" destId="{081934CC-32F8-4498-BB56-1F1AC3A77449}" srcOrd="0" destOrd="1" presId="urn:microsoft.com/office/officeart/2005/8/layout/chevronAccent+Icon"/>
    <dgm:cxn modelId="{D2FF5280-C95B-4AB8-8D2A-B6BF40C21B01}" type="presOf" srcId="{4E344709-F1CE-44A8-83BA-B49328765814}" destId="{03BCEFA0-E4B1-499C-AD7E-DC031D14A46D}" srcOrd="0" destOrd="2" presId="urn:microsoft.com/office/officeart/2005/8/layout/chevronAccent+Icon"/>
    <dgm:cxn modelId="{B00807A0-E27B-4BB4-95A2-97C8507DEDCD}" type="presOf" srcId="{A25714D2-26B2-4FCB-81CC-BAC479BFB15A}" destId="{98765B8E-BA14-4619-B5AD-F6B699CFF912}" srcOrd="0" destOrd="1" presId="urn:microsoft.com/office/officeart/2005/8/layout/chevronAccent+Icon"/>
    <dgm:cxn modelId="{19C035A6-5BD6-43E6-B072-4F71B126EFF0}" type="presOf" srcId="{467B402E-E443-464C-B82C-46A6A2F51FF0}" destId="{62323C89-11FA-4797-B6D6-9FD1E258E13E}" srcOrd="0" destOrd="0" presId="urn:microsoft.com/office/officeart/2005/8/layout/chevronAccent+Icon"/>
    <dgm:cxn modelId="{C2B8C2AF-FDBF-4613-8A26-8E712650DDEC}" srcId="{227F8261-7E5A-48FC-90F6-781F2F02E312}" destId="{AE3D28F8-00A5-49DD-94D5-E37EA7BA8B39}" srcOrd="0" destOrd="0" parTransId="{56C122F1-AA17-46F9-B87B-08A46DBBC65E}" sibTransId="{6D460976-06DF-4576-AA32-3E3AB6857A1B}"/>
    <dgm:cxn modelId="{E30A98B0-12CD-4EA9-B772-0D138C4EBD2F}" type="presOf" srcId="{E1875227-CED0-4480-97F0-F5706F8ECD06}" destId="{081934CC-32F8-4498-BB56-1F1AC3A77449}" srcOrd="0" destOrd="2" presId="urn:microsoft.com/office/officeart/2005/8/layout/chevronAccent+Icon"/>
    <dgm:cxn modelId="{F537AEB2-BA53-4B42-8849-033A4A082B68}" srcId="{B363FED0-1DC2-47BC-99E3-4E9D096D5808}" destId="{929BC5DC-3B98-4817-8D21-7119F2DAEBC6}" srcOrd="0" destOrd="0" parTransId="{15C9FEF9-76F6-4DDD-BF5A-0E31202EF940}" sibTransId="{36A891A8-354F-48C1-B554-B2A1BAA760DD}"/>
    <dgm:cxn modelId="{1EB5E5B2-7F02-4D88-8062-1EA7689AEE27}" type="presOf" srcId="{560141C7-4E76-4038-B5D3-2946D463BB7B}" destId="{98765B8E-BA14-4619-B5AD-F6B699CFF912}" srcOrd="0" destOrd="2" presId="urn:microsoft.com/office/officeart/2005/8/layout/chevronAccent+Icon"/>
    <dgm:cxn modelId="{E59BC1B4-85E4-456D-8FDD-D70FBB921074}" type="presOf" srcId="{69CFAEA9-5E86-4B26-970D-D4AC62B1B5D4}" destId="{0F8A1190-65AC-4ADD-98AB-0BA1F88DC0F6}" srcOrd="0" destOrd="2" presId="urn:microsoft.com/office/officeart/2005/8/layout/chevronAccent+Icon"/>
    <dgm:cxn modelId="{457BB6E0-C142-45CA-A28F-BA7124497756}" srcId="{D42BB8AD-23BC-4A3D-AD39-09EABDCB8754}" destId="{227F8261-7E5A-48FC-90F6-781F2F02E312}" srcOrd="3" destOrd="0" parTransId="{0079FB41-97BD-4A30-A1DD-BBDC04DED1AB}" sibTransId="{7DA63802-45B9-4F78-9554-6D6F7F33154F}"/>
    <dgm:cxn modelId="{AC98F0E9-8C16-4937-AC38-0B0F12C6F996}" srcId="{E3801410-0AD2-48A0-81F0-C350283CF62F}" destId="{A4E4B811-22D0-48B5-9A9E-22394BFE8B92}" srcOrd="0" destOrd="0" parTransId="{6DA574F3-4820-4B38-8C90-8E61F39B1EBE}" sibTransId="{5E9AAA9B-8184-46DA-8667-8E4881CFA9CA}"/>
    <dgm:cxn modelId="{761D1DF3-83AE-4F2B-ABA3-F2FE8991B78E}" srcId="{467B402E-E443-464C-B82C-46A6A2F51FF0}" destId="{023B8A90-EEC6-4051-923D-91F4CFAC1B8F}" srcOrd="0" destOrd="0" parTransId="{25514660-F86F-4253-8162-A292676BAE76}" sibTransId="{BA5709EA-850E-4A9C-BB76-5B6BE53ACEFA}"/>
    <dgm:cxn modelId="{0F8A6DFD-5CAA-4FE1-B688-D3E2ACB92ED4}" srcId="{B363FED0-1DC2-47BC-99E3-4E9D096D5808}" destId="{E1875227-CED0-4480-97F0-F5706F8ECD06}" srcOrd="1" destOrd="0" parTransId="{E351DA1B-D90A-472C-AF4F-E9A5E07513BF}" sibTransId="{404A449D-D734-43FB-9DF0-3A044B3CEBDA}"/>
    <dgm:cxn modelId="{787B63DE-F2CA-4DA8-B36A-CB3EF16B7989}" type="presParOf" srcId="{35FAE9A7-D25A-4D5D-9A7A-E5F5EA22EC9C}" destId="{44F51A0F-5B22-4FCD-86DF-6E44EB1EF3BD}" srcOrd="0" destOrd="0" presId="urn:microsoft.com/office/officeart/2005/8/layout/chevronAccent+Icon"/>
    <dgm:cxn modelId="{37243D44-1A24-44D8-90D1-357E75F5A55C}" type="presParOf" srcId="{44F51A0F-5B22-4FCD-86DF-6E44EB1EF3BD}" destId="{575F8976-1C7C-43F9-955B-DB6FA5590A81}" srcOrd="0" destOrd="0" presId="urn:microsoft.com/office/officeart/2005/8/layout/chevronAccent+Icon"/>
    <dgm:cxn modelId="{95DC060A-9B77-47EA-918B-C3D84E0B7F41}" type="presParOf" srcId="{44F51A0F-5B22-4FCD-86DF-6E44EB1EF3BD}" destId="{0F8A1190-65AC-4ADD-98AB-0BA1F88DC0F6}" srcOrd="1" destOrd="0" presId="urn:microsoft.com/office/officeart/2005/8/layout/chevronAccent+Icon"/>
    <dgm:cxn modelId="{A82144E1-F270-4374-BE28-7D3F8490A172}" type="presParOf" srcId="{35FAE9A7-D25A-4D5D-9A7A-E5F5EA22EC9C}" destId="{77A83587-B144-4C10-BB04-DC1A4DCDF237}" srcOrd="1" destOrd="0" presId="urn:microsoft.com/office/officeart/2005/8/layout/chevronAccent+Icon"/>
    <dgm:cxn modelId="{A5A21FAF-F5FB-4D61-9297-2880AFCEB3B5}" type="presParOf" srcId="{35FAE9A7-D25A-4D5D-9A7A-E5F5EA22EC9C}" destId="{23C32BE2-21C6-4F19-A635-9A8071E221E5}" srcOrd="2" destOrd="0" presId="urn:microsoft.com/office/officeart/2005/8/layout/chevronAccent+Icon"/>
    <dgm:cxn modelId="{14FFF07A-8D8A-4532-A9FC-6DE68A6B783E}" type="presParOf" srcId="{23C32BE2-21C6-4F19-A635-9A8071E221E5}" destId="{D79C0481-331F-4DC3-A934-E96632DF7F2B}" srcOrd="0" destOrd="0" presId="urn:microsoft.com/office/officeart/2005/8/layout/chevronAccent+Icon"/>
    <dgm:cxn modelId="{C6BF4A37-B8EC-4678-8DA3-C800C7C8A752}" type="presParOf" srcId="{23C32BE2-21C6-4F19-A635-9A8071E221E5}" destId="{62323C89-11FA-4797-B6D6-9FD1E258E13E}" srcOrd="1" destOrd="0" presId="urn:microsoft.com/office/officeart/2005/8/layout/chevronAccent+Icon"/>
    <dgm:cxn modelId="{CF315833-20BD-4D9A-9FAB-006083FE7E20}" type="presParOf" srcId="{35FAE9A7-D25A-4D5D-9A7A-E5F5EA22EC9C}" destId="{A09A4C8A-6EE7-4217-931E-23A4488CA5ED}" srcOrd="3" destOrd="0" presId="urn:microsoft.com/office/officeart/2005/8/layout/chevronAccent+Icon"/>
    <dgm:cxn modelId="{D8CCBEEA-478A-4C3F-846A-95FE71BBC630}" type="presParOf" srcId="{35FAE9A7-D25A-4D5D-9A7A-E5F5EA22EC9C}" destId="{90F68FB8-2E72-46DE-A888-94101120B1DC}" srcOrd="4" destOrd="0" presId="urn:microsoft.com/office/officeart/2005/8/layout/chevronAccent+Icon"/>
    <dgm:cxn modelId="{27EEB63E-DDE6-448C-92DD-C3CC7786F441}" type="presParOf" srcId="{90F68FB8-2E72-46DE-A888-94101120B1DC}" destId="{D79C9D85-169C-4DD5-A7B9-B60158292FBC}" srcOrd="0" destOrd="0" presId="urn:microsoft.com/office/officeart/2005/8/layout/chevronAccent+Icon"/>
    <dgm:cxn modelId="{53155389-A5E4-4C32-B3D8-ECBAC891F386}" type="presParOf" srcId="{90F68FB8-2E72-46DE-A888-94101120B1DC}" destId="{081934CC-32F8-4498-BB56-1F1AC3A77449}" srcOrd="1" destOrd="0" presId="urn:microsoft.com/office/officeart/2005/8/layout/chevronAccent+Icon"/>
    <dgm:cxn modelId="{79154301-CA2B-4470-BF41-3653F16DC111}" type="presParOf" srcId="{35FAE9A7-D25A-4D5D-9A7A-E5F5EA22EC9C}" destId="{7608368F-222F-418B-9DA5-88167DCE3DA0}" srcOrd="5" destOrd="0" presId="urn:microsoft.com/office/officeart/2005/8/layout/chevronAccent+Icon"/>
    <dgm:cxn modelId="{FC9DD9CF-B36D-4A8C-AD9A-BFE515974FC7}" type="presParOf" srcId="{35FAE9A7-D25A-4D5D-9A7A-E5F5EA22EC9C}" destId="{10ABA8E2-3CC3-40F6-A276-C08C5616A485}" srcOrd="6" destOrd="0" presId="urn:microsoft.com/office/officeart/2005/8/layout/chevronAccent+Icon"/>
    <dgm:cxn modelId="{CBC14599-E6DF-46B9-8413-FC32767C8FD1}" type="presParOf" srcId="{10ABA8E2-3CC3-40F6-A276-C08C5616A485}" destId="{61567CD1-37D0-453F-A147-D1DD29343638}" srcOrd="0" destOrd="0" presId="urn:microsoft.com/office/officeart/2005/8/layout/chevronAccent+Icon"/>
    <dgm:cxn modelId="{7002B124-5964-45EC-A7EC-1150375BD3B1}" type="presParOf" srcId="{10ABA8E2-3CC3-40F6-A276-C08C5616A485}" destId="{03BCEFA0-E4B1-499C-AD7E-DC031D14A46D}" srcOrd="1" destOrd="0" presId="urn:microsoft.com/office/officeart/2005/8/layout/chevronAccent+Icon"/>
    <dgm:cxn modelId="{05D46FD7-5779-482A-9FFC-62D3A04BFC02}" type="presParOf" srcId="{35FAE9A7-D25A-4D5D-9A7A-E5F5EA22EC9C}" destId="{2AA82552-3D50-4E3B-AFA7-046235A7743C}" srcOrd="7" destOrd="0" presId="urn:microsoft.com/office/officeart/2005/8/layout/chevronAccent+Icon"/>
    <dgm:cxn modelId="{51869A9E-1957-4957-B58D-4AC39567F26F}" type="presParOf" srcId="{35FAE9A7-D25A-4D5D-9A7A-E5F5EA22EC9C}" destId="{2328B5A4-F7C5-4C83-96A8-8FAE7261528E}" srcOrd="8" destOrd="0" presId="urn:microsoft.com/office/officeart/2005/8/layout/chevronAccent+Icon"/>
    <dgm:cxn modelId="{2CFE987D-8FC5-4985-AA2A-A879240CC3D2}" type="presParOf" srcId="{2328B5A4-F7C5-4C83-96A8-8FAE7261528E}" destId="{2FCA1B8D-5EFC-453C-BD82-55B945BD349D}" srcOrd="0" destOrd="0" presId="urn:microsoft.com/office/officeart/2005/8/layout/chevronAccent+Icon"/>
    <dgm:cxn modelId="{63F5E0EA-67E7-41DE-A063-C3D6A3EB05DD}" type="presParOf" srcId="{2328B5A4-F7C5-4C83-96A8-8FAE7261528E}" destId="{98765B8E-BA14-4619-B5AD-F6B699CFF91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2BB8AD-23BC-4A3D-AD39-09EABDCB8754}" type="doc">
      <dgm:prSet loTypeId="urn:microsoft.com/office/officeart/2005/8/layout/chevronAccent+Icon" loCatId="officeonline" qsTypeId="urn:microsoft.com/office/officeart/2005/8/quickstyle/simple4" qsCatId="simple" csTypeId="urn:microsoft.com/office/officeart/2005/8/colors/colorful1" csCatId="colorful" phldr="1"/>
      <dgm:spPr/>
    </dgm:pt>
    <dgm:pt modelId="{E3801410-0AD2-48A0-81F0-C350283CF62F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Licence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Physique</a:t>
          </a:r>
        </a:p>
      </dgm:t>
    </dgm:pt>
    <dgm:pt modelId="{7CB42585-44BA-4DEB-8CA2-7410E9ABD4BD}" type="parTrans" cxnId="{5D55E723-CEE7-4DC9-8D03-60BAD1A302DB}">
      <dgm:prSet/>
      <dgm:spPr/>
      <dgm:t>
        <a:bodyPr/>
        <a:lstStyle/>
        <a:p>
          <a:endParaRPr lang="en-GB"/>
        </a:p>
      </dgm:t>
    </dgm:pt>
    <dgm:pt modelId="{2E409FA3-FAEF-4989-8E81-FB369185D7C9}" type="sibTrans" cxnId="{5D55E723-CEE7-4DC9-8D03-60BAD1A302DB}">
      <dgm:prSet/>
      <dgm:spPr/>
      <dgm:t>
        <a:bodyPr/>
        <a:lstStyle/>
        <a:p>
          <a:endParaRPr lang="en-GB"/>
        </a:p>
      </dgm:t>
    </dgm:pt>
    <dgm:pt modelId="{B363FED0-1DC2-47BC-99E3-4E9D096D5808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Doctorat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Spécialité Matière condensée et rayonnement</a:t>
          </a:r>
        </a:p>
      </dgm:t>
    </dgm:pt>
    <dgm:pt modelId="{DA0DE6A7-42B2-42D3-A481-7BA6149F171C}" type="parTrans" cxnId="{2FCB7C7D-341D-488B-9FBF-58FDBD8EB0EC}">
      <dgm:prSet/>
      <dgm:spPr/>
      <dgm:t>
        <a:bodyPr/>
        <a:lstStyle/>
        <a:p>
          <a:endParaRPr lang="en-GB"/>
        </a:p>
      </dgm:t>
    </dgm:pt>
    <dgm:pt modelId="{35EB1AF6-F136-46AB-A70D-A598B1C4C6CE}" type="sibTrans" cxnId="{2FCB7C7D-341D-488B-9FBF-58FDBD8EB0EC}">
      <dgm:prSet/>
      <dgm:spPr/>
      <dgm:t>
        <a:bodyPr/>
        <a:lstStyle/>
        <a:p>
          <a:endParaRPr lang="en-GB"/>
        </a:p>
      </dgm:t>
    </dgm:pt>
    <dgm:pt modelId="{227F8261-7E5A-48FC-90F6-781F2F02E312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Ingénieur de Recherche en calcul scientifique</a:t>
          </a:r>
        </a:p>
      </dgm:t>
    </dgm:pt>
    <dgm:pt modelId="{0079FB41-97BD-4A30-A1DD-BBDC04DED1AB}" type="parTrans" cxnId="{457BB6E0-C142-45CA-A28F-BA7124497756}">
      <dgm:prSet/>
      <dgm:spPr/>
      <dgm:t>
        <a:bodyPr/>
        <a:lstStyle/>
        <a:p>
          <a:endParaRPr lang="en-GB"/>
        </a:p>
      </dgm:t>
    </dgm:pt>
    <dgm:pt modelId="{7DA63802-45B9-4F78-9554-6D6F7F33154F}" type="sibTrans" cxnId="{457BB6E0-C142-45CA-A28F-BA7124497756}">
      <dgm:prSet/>
      <dgm:spPr/>
      <dgm:t>
        <a:bodyPr/>
        <a:lstStyle/>
        <a:p>
          <a:endParaRPr lang="en-GB"/>
        </a:p>
      </dgm:t>
    </dgm:pt>
    <dgm:pt modelId="{467B402E-E443-464C-B82C-46A6A2F51FF0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Matière Quantique</a:t>
          </a:r>
        </a:p>
      </dgm:t>
    </dgm:pt>
    <dgm:pt modelId="{710EC5BA-BA71-4CD4-B9A8-B27513D036F7}" type="parTrans" cxnId="{6593562E-E8C0-48F0-AEB1-194B4F06F7DE}">
      <dgm:prSet/>
      <dgm:spPr/>
      <dgm:t>
        <a:bodyPr/>
        <a:lstStyle/>
        <a:p>
          <a:endParaRPr lang="en-GB"/>
        </a:p>
      </dgm:t>
    </dgm:pt>
    <dgm:pt modelId="{C1ABB359-6565-4DA8-B0B1-8D819C536CFD}" type="sibTrans" cxnId="{6593562E-E8C0-48F0-AEB1-194B4F06F7DE}">
      <dgm:prSet/>
      <dgm:spPr/>
      <dgm:t>
        <a:bodyPr/>
        <a:lstStyle/>
        <a:p>
          <a:endParaRPr lang="en-GB"/>
        </a:p>
      </dgm:t>
    </dgm:pt>
    <dgm:pt modelId="{023B8A90-EEC6-4051-923D-91F4CFAC1B8F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2016-2018</a:t>
          </a:r>
        </a:p>
      </dgm:t>
    </dgm:pt>
    <dgm:pt modelId="{25514660-F86F-4253-8162-A292676BAE76}" type="parTrans" cxnId="{761D1DF3-83AE-4F2B-ABA3-F2FE8991B78E}">
      <dgm:prSet/>
      <dgm:spPr/>
      <dgm:t>
        <a:bodyPr/>
        <a:lstStyle/>
        <a:p>
          <a:endParaRPr lang="en-GB"/>
        </a:p>
      </dgm:t>
    </dgm:pt>
    <dgm:pt modelId="{BA5709EA-850E-4A9C-BB76-5B6BE53ACEFA}" type="sibTrans" cxnId="{761D1DF3-83AE-4F2B-ABA3-F2FE8991B78E}">
      <dgm:prSet/>
      <dgm:spPr/>
      <dgm:t>
        <a:bodyPr/>
        <a:lstStyle/>
        <a:p>
          <a:endParaRPr lang="en-GB"/>
        </a:p>
      </dgm:t>
    </dgm:pt>
    <dgm:pt modelId="{CAE2A0E8-DDDD-4961-9D53-171133926238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179EAAD1-AB1F-4097-BDF4-11F047033C1F}" type="parTrans" cxnId="{1440BA52-F715-46B1-BAC4-DB6A939B579B}">
      <dgm:prSet/>
      <dgm:spPr/>
      <dgm:t>
        <a:bodyPr/>
        <a:lstStyle/>
        <a:p>
          <a:endParaRPr lang="en-GB"/>
        </a:p>
      </dgm:t>
    </dgm:pt>
    <dgm:pt modelId="{0DDC03C7-336B-48C9-8D34-5FE015257D3A}" type="sibTrans" cxnId="{1440BA52-F715-46B1-BAC4-DB6A939B579B}">
      <dgm:prSet/>
      <dgm:spPr/>
      <dgm:t>
        <a:bodyPr/>
        <a:lstStyle/>
        <a:p>
          <a:endParaRPr lang="en-GB"/>
        </a:p>
      </dgm:t>
    </dgm:pt>
    <dgm:pt modelId="{A4E4B811-22D0-48B5-9A9E-22394BFE8B92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2013-2016</a:t>
          </a:r>
        </a:p>
      </dgm:t>
    </dgm:pt>
    <dgm:pt modelId="{6DA574F3-4820-4B38-8C90-8E61F39B1EBE}" type="parTrans" cxnId="{AC98F0E9-8C16-4937-AC38-0B0F12C6F996}">
      <dgm:prSet/>
      <dgm:spPr/>
      <dgm:t>
        <a:bodyPr/>
        <a:lstStyle/>
        <a:p>
          <a:endParaRPr lang="en-GB"/>
        </a:p>
      </dgm:t>
    </dgm:pt>
    <dgm:pt modelId="{5E9AAA9B-8184-46DA-8667-8E4881CFA9CA}" type="sibTrans" cxnId="{AC98F0E9-8C16-4937-AC38-0B0F12C6F996}">
      <dgm:prSet/>
      <dgm:spPr/>
      <dgm:t>
        <a:bodyPr/>
        <a:lstStyle/>
        <a:p>
          <a:endParaRPr lang="en-GB"/>
        </a:p>
      </dgm:t>
    </dgm:pt>
    <dgm:pt modelId="{69CFAEA9-5E86-4B26-970D-D4AC62B1B5D4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Claude Bernard Lyon 1</a:t>
          </a:r>
        </a:p>
      </dgm:t>
    </dgm:pt>
    <dgm:pt modelId="{6E4BF8E6-F859-448A-8290-FD5715243D4A}" type="parTrans" cxnId="{85D05F2B-8172-46EC-8F2E-94D7DEC86BD5}">
      <dgm:prSet/>
      <dgm:spPr/>
      <dgm:t>
        <a:bodyPr/>
        <a:lstStyle/>
        <a:p>
          <a:endParaRPr lang="en-GB"/>
        </a:p>
      </dgm:t>
    </dgm:pt>
    <dgm:pt modelId="{2B4855B0-4131-48D7-8DA5-9C97128CA8C2}" type="sibTrans" cxnId="{85D05F2B-8172-46EC-8F2E-94D7DEC86BD5}">
      <dgm:prSet/>
      <dgm:spPr/>
      <dgm:t>
        <a:bodyPr/>
        <a:lstStyle/>
        <a:p>
          <a:endParaRPr lang="en-GB"/>
        </a:p>
      </dgm:t>
    </dgm:pt>
    <dgm:pt modelId="{929BC5DC-3B98-4817-8D21-7119F2DAEBC6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2018-2022</a:t>
          </a:r>
        </a:p>
      </dgm:t>
    </dgm:pt>
    <dgm:pt modelId="{15C9FEF9-76F6-4DDD-BF5A-0E31202EF940}" type="parTrans" cxnId="{F537AEB2-BA53-4B42-8849-033A4A082B68}">
      <dgm:prSet/>
      <dgm:spPr/>
      <dgm:t>
        <a:bodyPr/>
        <a:lstStyle/>
        <a:p>
          <a:endParaRPr lang="en-GB"/>
        </a:p>
      </dgm:t>
    </dgm:pt>
    <dgm:pt modelId="{36A891A8-354F-48C1-B554-B2A1BAA760DD}" type="sibTrans" cxnId="{F537AEB2-BA53-4B42-8849-033A4A082B68}">
      <dgm:prSet/>
      <dgm:spPr/>
      <dgm:t>
        <a:bodyPr/>
        <a:lstStyle/>
        <a:p>
          <a:endParaRPr lang="en-GB"/>
        </a:p>
      </dgm:t>
    </dgm:pt>
    <dgm:pt modelId="{E1875227-CED0-4480-97F0-F5706F8ECD06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E351DA1B-D90A-472C-AF4F-E9A5E07513BF}" type="parTrans" cxnId="{0F8A6DFD-5CAA-4FE1-B688-D3E2ACB92ED4}">
      <dgm:prSet/>
      <dgm:spPr/>
      <dgm:t>
        <a:bodyPr/>
        <a:lstStyle/>
        <a:p>
          <a:endParaRPr lang="en-GB"/>
        </a:p>
      </dgm:t>
    </dgm:pt>
    <dgm:pt modelId="{404A449D-D734-43FB-9DF0-3A044B3CEBDA}" type="sibTrans" cxnId="{0F8A6DFD-5CAA-4FE1-B688-D3E2ACB92ED4}">
      <dgm:prSet/>
      <dgm:spPr/>
      <dgm:t>
        <a:bodyPr/>
        <a:lstStyle/>
        <a:p>
          <a:endParaRPr lang="en-GB"/>
        </a:p>
      </dgm:t>
    </dgm:pt>
    <dgm:pt modelId="{AE3D28F8-00A5-49DD-94D5-E37EA7BA8B39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2022-2024</a:t>
          </a:r>
        </a:p>
      </dgm:t>
    </dgm:pt>
    <dgm:pt modelId="{56C122F1-AA17-46F9-B87B-08A46DBBC65E}" type="parTrans" cxnId="{C2B8C2AF-FDBF-4613-8A26-8E712650DDEC}">
      <dgm:prSet/>
      <dgm:spPr/>
      <dgm:t>
        <a:bodyPr/>
        <a:lstStyle/>
        <a:p>
          <a:endParaRPr lang="en-GB"/>
        </a:p>
      </dgm:t>
    </dgm:pt>
    <dgm:pt modelId="{6D460976-06DF-4576-AA32-3E3AB6857A1B}" type="sibTrans" cxnId="{C2B8C2AF-FDBF-4613-8A26-8E712650DDEC}">
      <dgm:prSet/>
      <dgm:spPr/>
      <dgm:t>
        <a:bodyPr/>
        <a:lstStyle/>
        <a:p>
          <a:endParaRPr lang="en-GB"/>
        </a:p>
      </dgm:t>
    </dgm:pt>
    <dgm:pt modelId="{4E344709-F1CE-44A8-83BA-B49328765814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gm:t>
    </dgm:pt>
    <dgm:pt modelId="{C02C29C0-6D1D-41C6-B163-9BC70A1C41DB}" type="parTrans" cxnId="{B8C61232-55C0-41DA-8A18-55FF19028274}">
      <dgm:prSet/>
      <dgm:spPr/>
      <dgm:t>
        <a:bodyPr/>
        <a:lstStyle/>
        <a:p>
          <a:endParaRPr lang="en-GB"/>
        </a:p>
      </dgm:t>
    </dgm:pt>
    <dgm:pt modelId="{DF3F8887-BA61-4091-8D02-AD56CC9676F0}" type="sibTrans" cxnId="{B8C61232-55C0-41DA-8A18-55FF19028274}">
      <dgm:prSet/>
      <dgm:spPr/>
      <dgm:t>
        <a:bodyPr/>
        <a:lstStyle/>
        <a:p>
          <a:endParaRPr lang="en-GB"/>
        </a:p>
      </dgm:t>
    </dgm:pt>
    <dgm:pt modelId="{5EF16221-A131-4630-BBAA-2EB5D1B28010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2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FÉADEP</a:t>
          </a:r>
        </a:p>
      </dgm:t>
    </dgm:pt>
    <dgm:pt modelId="{59A2B16D-BB4A-4AB2-9EB9-73136237523A}" type="parTrans" cxnId="{FB40A365-C5EA-44C8-96A6-222CDB6B8C58}">
      <dgm:prSet/>
      <dgm:spPr/>
      <dgm:t>
        <a:bodyPr/>
        <a:lstStyle/>
        <a:p>
          <a:endParaRPr lang="en-GB"/>
        </a:p>
      </dgm:t>
    </dgm:pt>
    <dgm:pt modelId="{88D31DD4-DB4B-4720-A35F-D33DC005FBB4}" type="sibTrans" cxnId="{FB40A365-C5EA-44C8-96A6-222CDB6B8C58}">
      <dgm:prSet/>
      <dgm:spPr/>
      <dgm:t>
        <a:bodyPr/>
        <a:lstStyle/>
        <a:p>
          <a:endParaRPr lang="en-GB"/>
        </a:p>
      </dgm:t>
    </dgm:pt>
    <dgm:pt modelId="{A25714D2-26B2-4FCB-81CC-BAC479BFB15A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2024-2025</a:t>
          </a:r>
        </a:p>
      </dgm:t>
    </dgm:pt>
    <dgm:pt modelId="{F0F2A3EC-A027-4026-8501-72F790DD5CC4}" type="parTrans" cxnId="{4E943057-EE1D-4377-9693-E7B475BB04FA}">
      <dgm:prSet/>
      <dgm:spPr/>
      <dgm:t>
        <a:bodyPr/>
        <a:lstStyle/>
        <a:p>
          <a:endParaRPr lang="en-GB"/>
        </a:p>
      </dgm:t>
    </dgm:pt>
    <dgm:pt modelId="{65808F0C-60DE-48EC-845A-944F767EE098}" type="sibTrans" cxnId="{4E943057-EE1D-4377-9693-E7B475BB04FA}">
      <dgm:prSet/>
      <dgm:spPr/>
      <dgm:t>
        <a:bodyPr/>
        <a:lstStyle/>
        <a:p>
          <a:endParaRPr lang="en-GB"/>
        </a:p>
      </dgm:t>
    </dgm:pt>
    <dgm:pt modelId="{560141C7-4E76-4038-B5D3-2946D463BB7B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ENS Lyon</a:t>
          </a:r>
        </a:p>
      </dgm:t>
    </dgm:pt>
    <dgm:pt modelId="{3F917D22-0719-431B-95C9-525E1A2F1B09}" type="parTrans" cxnId="{6B5AE43C-5310-491C-8C6F-293DE791172B}">
      <dgm:prSet/>
      <dgm:spPr/>
      <dgm:t>
        <a:bodyPr/>
        <a:lstStyle/>
        <a:p>
          <a:endParaRPr lang="en-GB"/>
        </a:p>
      </dgm:t>
    </dgm:pt>
    <dgm:pt modelId="{71B29860-6020-4D43-9665-D7D75C095CC9}" type="sibTrans" cxnId="{6B5AE43C-5310-491C-8C6F-293DE791172B}">
      <dgm:prSet/>
      <dgm:spPr/>
      <dgm:t>
        <a:bodyPr/>
        <a:lstStyle/>
        <a:p>
          <a:endParaRPr lang="en-GB"/>
        </a:p>
      </dgm:t>
    </dgm:pt>
    <dgm:pt modelId="{35FAE9A7-D25A-4D5D-9A7A-E5F5EA22EC9C}" type="pres">
      <dgm:prSet presAssocID="{D42BB8AD-23BC-4A3D-AD39-09EABDCB8754}" presName="Name0" presStyleCnt="0">
        <dgm:presLayoutVars>
          <dgm:dir/>
          <dgm:resizeHandles val="exact"/>
        </dgm:presLayoutVars>
      </dgm:prSet>
      <dgm:spPr/>
    </dgm:pt>
    <dgm:pt modelId="{44F51A0F-5B22-4FCD-86DF-6E44EB1EF3BD}" type="pres">
      <dgm:prSet presAssocID="{E3801410-0AD2-48A0-81F0-C350283CF62F}" presName="composite" presStyleCnt="0"/>
      <dgm:spPr/>
    </dgm:pt>
    <dgm:pt modelId="{575F8976-1C7C-43F9-955B-DB6FA5590A81}" type="pres">
      <dgm:prSet presAssocID="{E3801410-0AD2-48A0-81F0-C350283CF62F}" presName="bgChev" presStyleLbl="node1" presStyleIdx="0" presStyleCnt="5"/>
      <dgm:spPr/>
    </dgm:pt>
    <dgm:pt modelId="{0F8A1190-65AC-4ADD-98AB-0BA1F88DC0F6}" type="pres">
      <dgm:prSet presAssocID="{E3801410-0AD2-48A0-81F0-C350283CF62F}" presName="txNode" presStyleLbl="fgAcc1" presStyleIdx="0" presStyleCnt="5" custScaleX="106987" custScaleY="173208" custLinFactNeighborX="-184" custLinFactNeighborY="-9425">
        <dgm:presLayoutVars>
          <dgm:bulletEnabled val="1"/>
        </dgm:presLayoutVars>
      </dgm:prSet>
      <dgm:spPr/>
    </dgm:pt>
    <dgm:pt modelId="{77A83587-B144-4C10-BB04-DC1A4DCDF237}" type="pres">
      <dgm:prSet presAssocID="{2E409FA3-FAEF-4989-8E81-FB369185D7C9}" presName="compositeSpace" presStyleCnt="0"/>
      <dgm:spPr/>
    </dgm:pt>
    <dgm:pt modelId="{23C32BE2-21C6-4F19-A635-9A8071E221E5}" type="pres">
      <dgm:prSet presAssocID="{467B402E-E443-464C-B82C-46A6A2F51FF0}" presName="composite" presStyleCnt="0"/>
      <dgm:spPr/>
    </dgm:pt>
    <dgm:pt modelId="{D79C0481-331F-4DC3-A934-E96632DF7F2B}" type="pres">
      <dgm:prSet presAssocID="{467B402E-E443-464C-B82C-46A6A2F51FF0}" presName="bgChev" presStyleLbl="node1" presStyleIdx="1" presStyleCnt="5"/>
      <dgm:spPr/>
    </dgm:pt>
    <dgm:pt modelId="{62323C89-11FA-4797-B6D6-9FD1E258E13E}" type="pres">
      <dgm:prSet presAssocID="{467B402E-E443-464C-B82C-46A6A2F51FF0}" presName="txNode" presStyleLbl="fgAcc1" presStyleIdx="1" presStyleCnt="5" custScaleX="116731" custScaleY="197279">
        <dgm:presLayoutVars>
          <dgm:bulletEnabled val="1"/>
        </dgm:presLayoutVars>
      </dgm:prSet>
      <dgm:spPr/>
    </dgm:pt>
    <dgm:pt modelId="{A09A4C8A-6EE7-4217-931E-23A4488CA5ED}" type="pres">
      <dgm:prSet presAssocID="{C1ABB359-6565-4DA8-B0B1-8D819C536CFD}" presName="compositeSpace" presStyleCnt="0"/>
      <dgm:spPr/>
    </dgm:pt>
    <dgm:pt modelId="{90F68FB8-2E72-46DE-A888-94101120B1DC}" type="pres">
      <dgm:prSet presAssocID="{B363FED0-1DC2-47BC-99E3-4E9D096D5808}" presName="composite" presStyleCnt="0"/>
      <dgm:spPr/>
    </dgm:pt>
    <dgm:pt modelId="{D79C9D85-169C-4DD5-A7B9-B60158292FBC}" type="pres">
      <dgm:prSet presAssocID="{B363FED0-1DC2-47BC-99E3-4E9D096D5808}" presName="bgChev" presStyleLbl="node1" presStyleIdx="2" presStyleCnt="5"/>
      <dgm:spPr/>
    </dgm:pt>
    <dgm:pt modelId="{081934CC-32F8-4498-BB56-1F1AC3A77449}" type="pres">
      <dgm:prSet presAssocID="{B363FED0-1DC2-47BC-99E3-4E9D096D5808}" presName="txNode" presStyleLbl="fgAcc1" presStyleIdx="2" presStyleCnt="5" custScaleX="113162" custScaleY="230318" custLinFactNeighborX="-909" custLinFactNeighborY="13473">
        <dgm:presLayoutVars>
          <dgm:bulletEnabled val="1"/>
        </dgm:presLayoutVars>
      </dgm:prSet>
      <dgm:spPr/>
    </dgm:pt>
    <dgm:pt modelId="{7608368F-222F-418B-9DA5-88167DCE3DA0}" type="pres">
      <dgm:prSet presAssocID="{35EB1AF6-F136-46AB-A70D-A598B1C4C6CE}" presName="compositeSpace" presStyleCnt="0"/>
      <dgm:spPr/>
    </dgm:pt>
    <dgm:pt modelId="{10ABA8E2-3CC3-40F6-A276-C08C5616A485}" type="pres">
      <dgm:prSet presAssocID="{227F8261-7E5A-48FC-90F6-781F2F02E312}" presName="composite" presStyleCnt="0"/>
      <dgm:spPr/>
    </dgm:pt>
    <dgm:pt modelId="{61567CD1-37D0-453F-A147-D1DD29343638}" type="pres">
      <dgm:prSet presAssocID="{227F8261-7E5A-48FC-90F6-781F2F02E312}" presName="bgChev" presStyleLbl="node1" presStyleIdx="3" presStyleCnt="5"/>
      <dgm:spPr/>
    </dgm:pt>
    <dgm:pt modelId="{03BCEFA0-E4B1-499C-AD7E-DC031D14A46D}" type="pres">
      <dgm:prSet presAssocID="{227F8261-7E5A-48FC-90F6-781F2F02E312}" presName="txNode" presStyleLbl="fgAcc1" presStyleIdx="3" presStyleCnt="5" custScaleX="119985" custScaleY="226628">
        <dgm:presLayoutVars>
          <dgm:bulletEnabled val="1"/>
        </dgm:presLayoutVars>
      </dgm:prSet>
      <dgm:spPr/>
    </dgm:pt>
    <dgm:pt modelId="{2AA82552-3D50-4E3B-AFA7-046235A7743C}" type="pres">
      <dgm:prSet presAssocID="{7DA63802-45B9-4F78-9554-6D6F7F33154F}" presName="compositeSpace" presStyleCnt="0"/>
      <dgm:spPr/>
    </dgm:pt>
    <dgm:pt modelId="{2328B5A4-F7C5-4C83-96A8-8FAE7261528E}" type="pres">
      <dgm:prSet presAssocID="{5EF16221-A131-4630-BBAA-2EB5D1B28010}" presName="composite" presStyleCnt="0"/>
      <dgm:spPr/>
    </dgm:pt>
    <dgm:pt modelId="{2FCA1B8D-5EFC-453C-BD82-55B945BD349D}" type="pres">
      <dgm:prSet presAssocID="{5EF16221-A131-4630-BBAA-2EB5D1B28010}" presName="bgChev" presStyleLbl="node1" presStyleIdx="4" presStyleCnt="5"/>
      <dgm:spPr/>
    </dgm:pt>
    <dgm:pt modelId="{98765B8E-BA14-4619-B5AD-F6B699CFF912}" type="pres">
      <dgm:prSet presAssocID="{5EF16221-A131-4630-BBAA-2EB5D1B28010}" presName="txNode" presStyleLbl="fgAcc1" presStyleIdx="4" presStyleCnt="5" custScaleX="109765" custScaleY="154016" custLinFactNeighborX="-1276" custLinFactNeighborY="-25555">
        <dgm:presLayoutVars>
          <dgm:bulletEnabled val="1"/>
        </dgm:presLayoutVars>
      </dgm:prSet>
      <dgm:spPr/>
    </dgm:pt>
  </dgm:ptLst>
  <dgm:cxnLst>
    <dgm:cxn modelId="{83321310-F757-40C7-80B6-D6C5C5ABF02B}" type="presOf" srcId="{5EF16221-A131-4630-BBAA-2EB5D1B28010}" destId="{98765B8E-BA14-4619-B5AD-F6B699CFF912}" srcOrd="0" destOrd="0" presId="urn:microsoft.com/office/officeart/2005/8/layout/chevronAccent+Icon"/>
    <dgm:cxn modelId="{DCAD6E1C-619E-469F-A62D-12D7EF060E9A}" type="presOf" srcId="{A4E4B811-22D0-48B5-9A9E-22394BFE8B92}" destId="{0F8A1190-65AC-4ADD-98AB-0BA1F88DC0F6}" srcOrd="0" destOrd="1" presId="urn:microsoft.com/office/officeart/2005/8/layout/chevronAccent+Icon"/>
    <dgm:cxn modelId="{D69E0C1D-28FE-48BA-A146-FFC03A3285A6}" type="presOf" srcId="{AE3D28F8-00A5-49DD-94D5-E37EA7BA8B39}" destId="{03BCEFA0-E4B1-499C-AD7E-DC031D14A46D}" srcOrd="0" destOrd="1" presId="urn:microsoft.com/office/officeart/2005/8/layout/chevronAccent+Icon"/>
    <dgm:cxn modelId="{5D55E723-CEE7-4DC9-8D03-60BAD1A302DB}" srcId="{D42BB8AD-23BC-4A3D-AD39-09EABDCB8754}" destId="{E3801410-0AD2-48A0-81F0-C350283CF62F}" srcOrd="0" destOrd="0" parTransId="{7CB42585-44BA-4DEB-8CA2-7410E9ABD4BD}" sibTransId="{2E409FA3-FAEF-4989-8E81-FB369185D7C9}"/>
    <dgm:cxn modelId="{29BB572A-E839-489A-86B6-D7C030ABF8DC}" type="presOf" srcId="{E3801410-0AD2-48A0-81F0-C350283CF62F}" destId="{0F8A1190-65AC-4ADD-98AB-0BA1F88DC0F6}" srcOrd="0" destOrd="0" presId="urn:microsoft.com/office/officeart/2005/8/layout/chevronAccent+Icon"/>
    <dgm:cxn modelId="{85D05F2B-8172-46EC-8F2E-94D7DEC86BD5}" srcId="{E3801410-0AD2-48A0-81F0-C350283CF62F}" destId="{69CFAEA9-5E86-4B26-970D-D4AC62B1B5D4}" srcOrd="1" destOrd="0" parTransId="{6E4BF8E6-F859-448A-8290-FD5715243D4A}" sibTransId="{2B4855B0-4131-48D7-8DA5-9C97128CA8C2}"/>
    <dgm:cxn modelId="{6593562E-E8C0-48F0-AEB1-194B4F06F7DE}" srcId="{D42BB8AD-23BC-4A3D-AD39-09EABDCB8754}" destId="{467B402E-E443-464C-B82C-46A6A2F51FF0}" srcOrd="1" destOrd="0" parTransId="{710EC5BA-BA71-4CD4-B9A8-B27513D036F7}" sibTransId="{C1ABB359-6565-4DA8-B0B1-8D819C536CFD}"/>
    <dgm:cxn modelId="{B8C61232-55C0-41DA-8A18-55FF19028274}" srcId="{227F8261-7E5A-48FC-90F6-781F2F02E312}" destId="{4E344709-F1CE-44A8-83BA-B49328765814}" srcOrd="1" destOrd="0" parTransId="{C02C29C0-6D1D-41C6-B163-9BC70A1C41DB}" sibTransId="{DF3F8887-BA61-4091-8D02-AD56CC9676F0}"/>
    <dgm:cxn modelId="{58C32C3B-3EC5-48A7-8DE2-FE7E96C334A3}" type="presOf" srcId="{227F8261-7E5A-48FC-90F6-781F2F02E312}" destId="{03BCEFA0-E4B1-499C-AD7E-DC031D14A46D}" srcOrd="0" destOrd="0" presId="urn:microsoft.com/office/officeart/2005/8/layout/chevronAccent+Icon"/>
    <dgm:cxn modelId="{6B5AE43C-5310-491C-8C6F-293DE791172B}" srcId="{5EF16221-A131-4630-BBAA-2EB5D1B28010}" destId="{560141C7-4E76-4038-B5D3-2946D463BB7B}" srcOrd="1" destOrd="0" parTransId="{3F917D22-0719-431B-95C9-525E1A2F1B09}" sibTransId="{71B29860-6020-4D43-9665-D7D75C095CC9}"/>
    <dgm:cxn modelId="{0B530F3D-AE52-446C-9FAD-A44603C176D0}" type="presOf" srcId="{D42BB8AD-23BC-4A3D-AD39-09EABDCB8754}" destId="{35FAE9A7-D25A-4D5D-9A7A-E5F5EA22EC9C}" srcOrd="0" destOrd="0" presId="urn:microsoft.com/office/officeart/2005/8/layout/chevronAccent+Icon"/>
    <dgm:cxn modelId="{1A2BC45E-D24C-4FB4-ABCF-C1B7BD588316}" type="presOf" srcId="{B363FED0-1DC2-47BC-99E3-4E9D096D5808}" destId="{081934CC-32F8-4498-BB56-1F1AC3A77449}" srcOrd="0" destOrd="0" presId="urn:microsoft.com/office/officeart/2005/8/layout/chevronAccent+Icon"/>
    <dgm:cxn modelId="{FB40A365-C5EA-44C8-96A6-222CDB6B8C58}" srcId="{D42BB8AD-23BC-4A3D-AD39-09EABDCB8754}" destId="{5EF16221-A131-4630-BBAA-2EB5D1B28010}" srcOrd="4" destOrd="0" parTransId="{59A2B16D-BB4A-4AB2-9EB9-73136237523A}" sibTransId="{88D31DD4-DB4B-4720-A35F-D33DC005FBB4}"/>
    <dgm:cxn modelId="{FDE1066E-8F26-42AE-A7C1-C02F6572AF40}" type="presOf" srcId="{CAE2A0E8-DDDD-4961-9D53-171133926238}" destId="{62323C89-11FA-4797-B6D6-9FD1E258E13E}" srcOrd="0" destOrd="2" presId="urn:microsoft.com/office/officeart/2005/8/layout/chevronAccent+Icon"/>
    <dgm:cxn modelId="{5196926E-F9CE-4F50-A3FF-AEB7BA6501CE}" type="presOf" srcId="{023B8A90-EEC6-4051-923D-91F4CFAC1B8F}" destId="{62323C89-11FA-4797-B6D6-9FD1E258E13E}" srcOrd="0" destOrd="1" presId="urn:microsoft.com/office/officeart/2005/8/layout/chevronAccent+Icon"/>
    <dgm:cxn modelId="{1440BA52-F715-46B1-BAC4-DB6A939B579B}" srcId="{467B402E-E443-464C-B82C-46A6A2F51FF0}" destId="{CAE2A0E8-DDDD-4961-9D53-171133926238}" srcOrd="1" destOrd="0" parTransId="{179EAAD1-AB1F-4097-BDF4-11F047033C1F}" sibTransId="{0DDC03C7-336B-48C9-8D34-5FE015257D3A}"/>
    <dgm:cxn modelId="{4E943057-EE1D-4377-9693-E7B475BB04FA}" srcId="{5EF16221-A131-4630-BBAA-2EB5D1B28010}" destId="{A25714D2-26B2-4FCB-81CC-BAC479BFB15A}" srcOrd="0" destOrd="0" parTransId="{F0F2A3EC-A027-4026-8501-72F790DD5CC4}" sibTransId="{65808F0C-60DE-48EC-845A-944F767EE098}"/>
    <dgm:cxn modelId="{2FCB7C7D-341D-488B-9FBF-58FDBD8EB0EC}" srcId="{D42BB8AD-23BC-4A3D-AD39-09EABDCB8754}" destId="{B363FED0-1DC2-47BC-99E3-4E9D096D5808}" srcOrd="2" destOrd="0" parTransId="{DA0DE6A7-42B2-42D3-A481-7BA6149F171C}" sibTransId="{35EB1AF6-F136-46AB-A70D-A598B1C4C6CE}"/>
    <dgm:cxn modelId="{3BDEEE7F-6695-4104-B6B5-C8554154D271}" type="presOf" srcId="{929BC5DC-3B98-4817-8D21-7119F2DAEBC6}" destId="{081934CC-32F8-4498-BB56-1F1AC3A77449}" srcOrd="0" destOrd="1" presId="urn:microsoft.com/office/officeart/2005/8/layout/chevronAccent+Icon"/>
    <dgm:cxn modelId="{D2FF5280-C95B-4AB8-8D2A-B6BF40C21B01}" type="presOf" srcId="{4E344709-F1CE-44A8-83BA-B49328765814}" destId="{03BCEFA0-E4B1-499C-AD7E-DC031D14A46D}" srcOrd="0" destOrd="2" presId="urn:microsoft.com/office/officeart/2005/8/layout/chevronAccent+Icon"/>
    <dgm:cxn modelId="{B00807A0-E27B-4BB4-95A2-97C8507DEDCD}" type="presOf" srcId="{A25714D2-26B2-4FCB-81CC-BAC479BFB15A}" destId="{98765B8E-BA14-4619-B5AD-F6B699CFF912}" srcOrd="0" destOrd="1" presId="urn:microsoft.com/office/officeart/2005/8/layout/chevronAccent+Icon"/>
    <dgm:cxn modelId="{19C035A6-5BD6-43E6-B072-4F71B126EFF0}" type="presOf" srcId="{467B402E-E443-464C-B82C-46A6A2F51FF0}" destId="{62323C89-11FA-4797-B6D6-9FD1E258E13E}" srcOrd="0" destOrd="0" presId="urn:microsoft.com/office/officeart/2005/8/layout/chevronAccent+Icon"/>
    <dgm:cxn modelId="{C2B8C2AF-FDBF-4613-8A26-8E712650DDEC}" srcId="{227F8261-7E5A-48FC-90F6-781F2F02E312}" destId="{AE3D28F8-00A5-49DD-94D5-E37EA7BA8B39}" srcOrd="0" destOrd="0" parTransId="{56C122F1-AA17-46F9-B87B-08A46DBBC65E}" sibTransId="{6D460976-06DF-4576-AA32-3E3AB6857A1B}"/>
    <dgm:cxn modelId="{E30A98B0-12CD-4EA9-B772-0D138C4EBD2F}" type="presOf" srcId="{E1875227-CED0-4480-97F0-F5706F8ECD06}" destId="{081934CC-32F8-4498-BB56-1F1AC3A77449}" srcOrd="0" destOrd="2" presId="urn:microsoft.com/office/officeart/2005/8/layout/chevronAccent+Icon"/>
    <dgm:cxn modelId="{F537AEB2-BA53-4B42-8849-033A4A082B68}" srcId="{B363FED0-1DC2-47BC-99E3-4E9D096D5808}" destId="{929BC5DC-3B98-4817-8D21-7119F2DAEBC6}" srcOrd="0" destOrd="0" parTransId="{15C9FEF9-76F6-4DDD-BF5A-0E31202EF940}" sibTransId="{36A891A8-354F-48C1-B554-B2A1BAA760DD}"/>
    <dgm:cxn modelId="{1EB5E5B2-7F02-4D88-8062-1EA7689AEE27}" type="presOf" srcId="{560141C7-4E76-4038-B5D3-2946D463BB7B}" destId="{98765B8E-BA14-4619-B5AD-F6B699CFF912}" srcOrd="0" destOrd="2" presId="urn:microsoft.com/office/officeart/2005/8/layout/chevronAccent+Icon"/>
    <dgm:cxn modelId="{E59BC1B4-85E4-456D-8FDD-D70FBB921074}" type="presOf" srcId="{69CFAEA9-5E86-4B26-970D-D4AC62B1B5D4}" destId="{0F8A1190-65AC-4ADD-98AB-0BA1F88DC0F6}" srcOrd="0" destOrd="2" presId="urn:microsoft.com/office/officeart/2005/8/layout/chevronAccent+Icon"/>
    <dgm:cxn modelId="{457BB6E0-C142-45CA-A28F-BA7124497756}" srcId="{D42BB8AD-23BC-4A3D-AD39-09EABDCB8754}" destId="{227F8261-7E5A-48FC-90F6-781F2F02E312}" srcOrd="3" destOrd="0" parTransId="{0079FB41-97BD-4A30-A1DD-BBDC04DED1AB}" sibTransId="{7DA63802-45B9-4F78-9554-6D6F7F33154F}"/>
    <dgm:cxn modelId="{AC98F0E9-8C16-4937-AC38-0B0F12C6F996}" srcId="{E3801410-0AD2-48A0-81F0-C350283CF62F}" destId="{A4E4B811-22D0-48B5-9A9E-22394BFE8B92}" srcOrd="0" destOrd="0" parTransId="{6DA574F3-4820-4B38-8C90-8E61F39B1EBE}" sibTransId="{5E9AAA9B-8184-46DA-8667-8E4881CFA9CA}"/>
    <dgm:cxn modelId="{761D1DF3-83AE-4F2B-ABA3-F2FE8991B78E}" srcId="{467B402E-E443-464C-B82C-46A6A2F51FF0}" destId="{023B8A90-EEC6-4051-923D-91F4CFAC1B8F}" srcOrd="0" destOrd="0" parTransId="{25514660-F86F-4253-8162-A292676BAE76}" sibTransId="{BA5709EA-850E-4A9C-BB76-5B6BE53ACEFA}"/>
    <dgm:cxn modelId="{0F8A6DFD-5CAA-4FE1-B688-D3E2ACB92ED4}" srcId="{B363FED0-1DC2-47BC-99E3-4E9D096D5808}" destId="{E1875227-CED0-4480-97F0-F5706F8ECD06}" srcOrd="1" destOrd="0" parTransId="{E351DA1B-D90A-472C-AF4F-E9A5E07513BF}" sibTransId="{404A449D-D734-43FB-9DF0-3A044B3CEBDA}"/>
    <dgm:cxn modelId="{787B63DE-F2CA-4DA8-B36A-CB3EF16B7989}" type="presParOf" srcId="{35FAE9A7-D25A-4D5D-9A7A-E5F5EA22EC9C}" destId="{44F51A0F-5B22-4FCD-86DF-6E44EB1EF3BD}" srcOrd="0" destOrd="0" presId="urn:microsoft.com/office/officeart/2005/8/layout/chevronAccent+Icon"/>
    <dgm:cxn modelId="{37243D44-1A24-44D8-90D1-357E75F5A55C}" type="presParOf" srcId="{44F51A0F-5B22-4FCD-86DF-6E44EB1EF3BD}" destId="{575F8976-1C7C-43F9-955B-DB6FA5590A81}" srcOrd="0" destOrd="0" presId="urn:microsoft.com/office/officeart/2005/8/layout/chevronAccent+Icon"/>
    <dgm:cxn modelId="{95DC060A-9B77-47EA-918B-C3D84E0B7F41}" type="presParOf" srcId="{44F51A0F-5B22-4FCD-86DF-6E44EB1EF3BD}" destId="{0F8A1190-65AC-4ADD-98AB-0BA1F88DC0F6}" srcOrd="1" destOrd="0" presId="urn:microsoft.com/office/officeart/2005/8/layout/chevronAccent+Icon"/>
    <dgm:cxn modelId="{A82144E1-F270-4374-BE28-7D3F8490A172}" type="presParOf" srcId="{35FAE9A7-D25A-4D5D-9A7A-E5F5EA22EC9C}" destId="{77A83587-B144-4C10-BB04-DC1A4DCDF237}" srcOrd="1" destOrd="0" presId="urn:microsoft.com/office/officeart/2005/8/layout/chevronAccent+Icon"/>
    <dgm:cxn modelId="{A5A21FAF-F5FB-4D61-9297-2880AFCEB3B5}" type="presParOf" srcId="{35FAE9A7-D25A-4D5D-9A7A-E5F5EA22EC9C}" destId="{23C32BE2-21C6-4F19-A635-9A8071E221E5}" srcOrd="2" destOrd="0" presId="urn:microsoft.com/office/officeart/2005/8/layout/chevronAccent+Icon"/>
    <dgm:cxn modelId="{14FFF07A-8D8A-4532-A9FC-6DE68A6B783E}" type="presParOf" srcId="{23C32BE2-21C6-4F19-A635-9A8071E221E5}" destId="{D79C0481-331F-4DC3-A934-E96632DF7F2B}" srcOrd="0" destOrd="0" presId="urn:microsoft.com/office/officeart/2005/8/layout/chevronAccent+Icon"/>
    <dgm:cxn modelId="{C6BF4A37-B8EC-4678-8DA3-C800C7C8A752}" type="presParOf" srcId="{23C32BE2-21C6-4F19-A635-9A8071E221E5}" destId="{62323C89-11FA-4797-B6D6-9FD1E258E13E}" srcOrd="1" destOrd="0" presId="urn:microsoft.com/office/officeart/2005/8/layout/chevronAccent+Icon"/>
    <dgm:cxn modelId="{CF315833-20BD-4D9A-9FAB-006083FE7E20}" type="presParOf" srcId="{35FAE9A7-D25A-4D5D-9A7A-E5F5EA22EC9C}" destId="{A09A4C8A-6EE7-4217-931E-23A4488CA5ED}" srcOrd="3" destOrd="0" presId="urn:microsoft.com/office/officeart/2005/8/layout/chevronAccent+Icon"/>
    <dgm:cxn modelId="{D8CCBEEA-478A-4C3F-846A-95FE71BBC630}" type="presParOf" srcId="{35FAE9A7-D25A-4D5D-9A7A-E5F5EA22EC9C}" destId="{90F68FB8-2E72-46DE-A888-94101120B1DC}" srcOrd="4" destOrd="0" presId="urn:microsoft.com/office/officeart/2005/8/layout/chevronAccent+Icon"/>
    <dgm:cxn modelId="{27EEB63E-DDE6-448C-92DD-C3CC7786F441}" type="presParOf" srcId="{90F68FB8-2E72-46DE-A888-94101120B1DC}" destId="{D79C9D85-169C-4DD5-A7B9-B60158292FBC}" srcOrd="0" destOrd="0" presId="urn:microsoft.com/office/officeart/2005/8/layout/chevronAccent+Icon"/>
    <dgm:cxn modelId="{53155389-A5E4-4C32-B3D8-ECBAC891F386}" type="presParOf" srcId="{90F68FB8-2E72-46DE-A888-94101120B1DC}" destId="{081934CC-32F8-4498-BB56-1F1AC3A77449}" srcOrd="1" destOrd="0" presId="urn:microsoft.com/office/officeart/2005/8/layout/chevronAccent+Icon"/>
    <dgm:cxn modelId="{79154301-CA2B-4470-BF41-3653F16DC111}" type="presParOf" srcId="{35FAE9A7-D25A-4D5D-9A7A-E5F5EA22EC9C}" destId="{7608368F-222F-418B-9DA5-88167DCE3DA0}" srcOrd="5" destOrd="0" presId="urn:microsoft.com/office/officeart/2005/8/layout/chevronAccent+Icon"/>
    <dgm:cxn modelId="{FC9DD9CF-B36D-4A8C-AD9A-BFE515974FC7}" type="presParOf" srcId="{35FAE9A7-D25A-4D5D-9A7A-E5F5EA22EC9C}" destId="{10ABA8E2-3CC3-40F6-A276-C08C5616A485}" srcOrd="6" destOrd="0" presId="urn:microsoft.com/office/officeart/2005/8/layout/chevronAccent+Icon"/>
    <dgm:cxn modelId="{CBC14599-E6DF-46B9-8413-FC32767C8FD1}" type="presParOf" srcId="{10ABA8E2-3CC3-40F6-A276-C08C5616A485}" destId="{61567CD1-37D0-453F-A147-D1DD29343638}" srcOrd="0" destOrd="0" presId="urn:microsoft.com/office/officeart/2005/8/layout/chevronAccent+Icon"/>
    <dgm:cxn modelId="{7002B124-5964-45EC-A7EC-1150375BD3B1}" type="presParOf" srcId="{10ABA8E2-3CC3-40F6-A276-C08C5616A485}" destId="{03BCEFA0-E4B1-499C-AD7E-DC031D14A46D}" srcOrd="1" destOrd="0" presId="urn:microsoft.com/office/officeart/2005/8/layout/chevronAccent+Icon"/>
    <dgm:cxn modelId="{05D46FD7-5779-482A-9FFC-62D3A04BFC02}" type="presParOf" srcId="{35FAE9A7-D25A-4D5D-9A7A-E5F5EA22EC9C}" destId="{2AA82552-3D50-4E3B-AFA7-046235A7743C}" srcOrd="7" destOrd="0" presId="urn:microsoft.com/office/officeart/2005/8/layout/chevronAccent+Icon"/>
    <dgm:cxn modelId="{51869A9E-1957-4957-B58D-4AC39567F26F}" type="presParOf" srcId="{35FAE9A7-D25A-4D5D-9A7A-E5F5EA22EC9C}" destId="{2328B5A4-F7C5-4C83-96A8-8FAE7261528E}" srcOrd="8" destOrd="0" presId="urn:microsoft.com/office/officeart/2005/8/layout/chevronAccent+Icon"/>
    <dgm:cxn modelId="{2CFE987D-8FC5-4985-AA2A-A879240CC3D2}" type="presParOf" srcId="{2328B5A4-F7C5-4C83-96A8-8FAE7261528E}" destId="{2FCA1B8D-5EFC-453C-BD82-55B945BD349D}" srcOrd="0" destOrd="0" presId="urn:microsoft.com/office/officeart/2005/8/layout/chevronAccent+Icon"/>
    <dgm:cxn modelId="{63F5E0EA-67E7-41DE-A063-C3D6A3EB05DD}" type="presParOf" srcId="{2328B5A4-F7C5-4C83-96A8-8FAE7261528E}" destId="{98765B8E-BA14-4619-B5AD-F6B699CFF91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2BB8AD-23BC-4A3D-AD39-09EABDCB8754}" type="doc">
      <dgm:prSet loTypeId="urn:microsoft.com/office/officeart/2005/8/layout/chevronAccent+Icon" loCatId="officeonline" qsTypeId="urn:microsoft.com/office/officeart/2005/8/quickstyle/simple4" qsCatId="simple" csTypeId="urn:microsoft.com/office/officeart/2005/8/colors/colorful1" csCatId="colorful" phldr="1"/>
      <dgm:spPr/>
    </dgm:pt>
    <dgm:pt modelId="{E3801410-0AD2-48A0-81F0-C350283CF62F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Licence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Physique</a:t>
          </a:r>
        </a:p>
      </dgm:t>
    </dgm:pt>
    <dgm:pt modelId="{7CB42585-44BA-4DEB-8CA2-7410E9ABD4BD}" type="parTrans" cxnId="{5D55E723-CEE7-4DC9-8D03-60BAD1A302DB}">
      <dgm:prSet/>
      <dgm:spPr/>
      <dgm:t>
        <a:bodyPr/>
        <a:lstStyle/>
        <a:p>
          <a:endParaRPr lang="en-GB"/>
        </a:p>
      </dgm:t>
    </dgm:pt>
    <dgm:pt modelId="{2E409FA3-FAEF-4989-8E81-FB369185D7C9}" type="sibTrans" cxnId="{5D55E723-CEE7-4DC9-8D03-60BAD1A302DB}">
      <dgm:prSet/>
      <dgm:spPr/>
      <dgm:t>
        <a:bodyPr/>
        <a:lstStyle/>
        <a:p>
          <a:endParaRPr lang="en-GB"/>
        </a:p>
      </dgm:t>
    </dgm:pt>
    <dgm:pt modelId="{B363FED0-1DC2-47BC-99E3-4E9D096D5808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Doctorat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Spécialité Matière condensée et rayonnement</a:t>
          </a:r>
        </a:p>
      </dgm:t>
    </dgm:pt>
    <dgm:pt modelId="{DA0DE6A7-42B2-42D3-A481-7BA6149F171C}" type="parTrans" cxnId="{2FCB7C7D-341D-488B-9FBF-58FDBD8EB0EC}">
      <dgm:prSet/>
      <dgm:spPr/>
      <dgm:t>
        <a:bodyPr/>
        <a:lstStyle/>
        <a:p>
          <a:endParaRPr lang="en-GB"/>
        </a:p>
      </dgm:t>
    </dgm:pt>
    <dgm:pt modelId="{35EB1AF6-F136-46AB-A70D-A598B1C4C6CE}" type="sibTrans" cxnId="{2FCB7C7D-341D-488B-9FBF-58FDBD8EB0EC}">
      <dgm:prSet/>
      <dgm:spPr/>
      <dgm:t>
        <a:bodyPr/>
        <a:lstStyle/>
        <a:p>
          <a:endParaRPr lang="en-GB"/>
        </a:p>
      </dgm:t>
    </dgm:pt>
    <dgm:pt modelId="{227F8261-7E5A-48FC-90F6-781F2F02E312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Ingénieur de Recherche en calcul scientifique</a:t>
          </a:r>
        </a:p>
      </dgm:t>
    </dgm:pt>
    <dgm:pt modelId="{0079FB41-97BD-4A30-A1DD-BBDC04DED1AB}" type="parTrans" cxnId="{457BB6E0-C142-45CA-A28F-BA7124497756}">
      <dgm:prSet/>
      <dgm:spPr/>
      <dgm:t>
        <a:bodyPr/>
        <a:lstStyle/>
        <a:p>
          <a:endParaRPr lang="en-GB"/>
        </a:p>
      </dgm:t>
    </dgm:pt>
    <dgm:pt modelId="{7DA63802-45B9-4F78-9554-6D6F7F33154F}" type="sibTrans" cxnId="{457BB6E0-C142-45CA-A28F-BA7124497756}">
      <dgm:prSet/>
      <dgm:spPr/>
      <dgm:t>
        <a:bodyPr/>
        <a:lstStyle/>
        <a:p>
          <a:endParaRPr lang="en-GB"/>
        </a:p>
      </dgm:t>
    </dgm:pt>
    <dgm:pt modelId="{467B402E-E443-464C-B82C-46A6A2F51FF0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Matière Quantique</a:t>
          </a:r>
        </a:p>
      </dgm:t>
    </dgm:pt>
    <dgm:pt modelId="{710EC5BA-BA71-4CD4-B9A8-B27513D036F7}" type="parTrans" cxnId="{6593562E-E8C0-48F0-AEB1-194B4F06F7DE}">
      <dgm:prSet/>
      <dgm:spPr/>
      <dgm:t>
        <a:bodyPr/>
        <a:lstStyle/>
        <a:p>
          <a:endParaRPr lang="en-GB"/>
        </a:p>
      </dgm:t>
    </dgm:pt>
    <dgm:pt modelId="{C1ABB359-6565-4DA8-B0B1-8D819C536CFD}" type="sibTrans" cxnId="{6593562E-E8C0-48F0-AEB1-194B4F06F7DE}">
      <dgm:prSet/>
      <dgm:spPr/>
      <dgm:t>
        <a:bodyPr/>
        <a:lstStyle/>
        <a:p>
          <a:endParaRPr lang="en-GB"/>
        </a:p>
      </dgm:t>
    </dgm:pt>
    <dgm:pt modelId="{023B8A90-EEC6-4051-923D-91F4CFAC1B8F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2016-2018</a:t>
          </a:r>
        </a:p>
      </dgm:t>
    </dgm:pt>
    <dgm:pt modelId="{25514660-F86F-4253-8162-A292676BAE76}" type="parTrans" cxnId="{761D1DF3-83AE-4F2B-ABA3-F2FE8991B78E}">
      <dgm:prSet/>
      <dgm:spPr/>
      <dgm:t>
        <a:bodyPr/>
        <a:lstStyle/>
        <a:p>
          <a:endParaRPr lang="en-GB"/>
        </a:p>
      </dgm:t>
    </dgm:pt>
    <dgm:pt modelId="{BA5709EA-850E-4A9C-BB76-5B6BE53ACEFA}" type="sibTrans" cxnId="{761D1DF3-83AE-4F2B-ABA3-F2FE8991B78E}">
      <dgm:prSet/>
      <dgm:spPr/>
      <dgm:t>
        <a:bodyPr/>
        <a:lstStyle/>
        <a:p>
          <a:endParaRPr lang="en-GB"/>
        </a:p>
      </dgm:t>
    </dgm:pt>
    <dgm:pt modelId="{CAE2A0E8-DDDD-4961-9D53-171133926238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179EAAD1-AB1F-4097-BDF4-11F047033C1F}" type="parTrans" cxnId="{1440BA52-F715-46B1-BAC4-DB6A939B579B}">
      <dgm:prSet/>
      <dgm:spPr/>
      <dgm:t>
        <a:bodyPr/>
        <a:lstStyle/>
        <a:p>
          <a:endParaRPr lang="en-GB"/>
        </a:p>
      </dgm:t>
    </dgm:pt>
    <dgm:pt modelId="{0DDC03C7-336B-48C9-8D34-5FE015257D3A}" type="sibTrans" cxnId="{1440BA52-F715-46B1-BAC4-DB6A939B579B}">
      <dgm:prSet/>
      <dgm:spPr/>
      <dgm:t>
        <a:bodyPr/>
        <a:lstStyle/>
        <a:p>
          <a:endParaRPr lang="en-GB"/>
        </a:p>
      </dgm:t>
    </dgm:pt>
    <dgm:pt modelId="{A4E4B811-22D0-48B5-9A9E-22394BFE8B92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2013-2016</a:t>
          </a:r>
        </a:p>
      </dgm:t>
    </dgm:pt>
    <dgm:pt modelId="{6DA574F3-4820-4B38-8C90-8E61F39B1EBE}" type="parTrans" cxnId="{AC98F0E9-8C16-4937-AC38-0B0F12C6F996}">
      <dgm:prSet/>
      <dgm:spPr/>
      <dgm:t>
        <a:bodyPr/>
        <a:lstStyle/>
        <a:p>
          <a:endParaRPr lang="en-GB"/>
        </a:p>
      </dgm:t>
    </dgm:pt>
    <dgm:pt modelId="{5E9AAA9B-8184-46DA-8667-8E4881CFA9CA}" type="sibTrans" cxnId="{AC98F0E9-8C16-4937-AC38-0B0F12C6F996}">
      <dgm:prSet/>
      <dgm:spPr/>
      <dgm:t>
        <a:bodyPr/>
        <a:lstStyle/>
        <a:p>
          <a:endParaRPr lang="en-GB"/>
        </a:p>
      </dgm:t>
    </dgm:pt>
    <dgm:pt modelId="{69CFAEA9-5E86-4B26-970D-D4AC62B1B5D4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Claude Bernard Lyon 1</a:t>
          </a:r>
        </a:p>
      </dgm:t>
    </dgm:pt>
    <dgm:pt modelId="{6E4BF8E6-F859-448A-8290-FD5715243D4A}" type="parTrans" cxnId="{85D05F2B-8172-46EC-8F2E-94D7DEC86BD5}">
      <dgm:prSet/>
      <dgm:spPr/>
      <dgm:t>
        <a:bodyPr/>
        <a:lstStyle/>
        <a:p>
          <a:endParaRPr lang="en-GB"/>
        </a:p>
      </dgm:t>
    </dgm:pt>
    <dgm:pt modelId="{2B4855B0-4131-48D7-8DA5-9C97128CA8C2}" type="sibTrans" cxnId="{85D05F2B-8172-46EC-8F2E-94D7DEC86BD5}">
      <dgm:prSet/>
      <dgm:spPr/>
      <dgm:t>
        <a:bodyPr/>
        <a:lstStyle/>
        <a:p>
          <a:endParaRPr lang="en-GB"/>
        </a:p>
      </dgm:t>
    </dgm:pt>
    <dgm:pt modelId="{929BC5DC-3B98-4817-8D21-7119F2DAEBC6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2018-2022</a:t>
          </a:r>
        </a:p>
      </dgm:t>
    </dgm:pt>
    <dgm:pt modelId="{15C9FEF9-76F6-4DDD-BF5A-0E31202EF940}" type="parTrans" cxnId="{F537AEB2-BA53-4B42-8849-033A4A082B68}">
      <dgm:prSet/>
      <dgm:spPr/>
      <dgm:t>
        <a:bodyPr/>
        <a:lstStyle/>
        <a:p>
          <a:endParaRPr lang="en-GB"/>
        </a:p>
      </dgm:t>
    </dgm:pt>
    <dgm:pt modelId="{36A891A8-354F-48C1-B554-B2A1BAA760DD}" type="sibTrans" cxnId="{F537AEB2-BA53-4B42-8849-033A4A082B68}">
      <dgm:prSet/>
      <dgm:spPr/>
      <dgm:t>
        <a:bodyPr/>
        <a:lstStyle/>
        <a:p>
          <a:endParaRPr lang="en-GB"/>
        </a:p>
      </dgm:t>
    </dgm:pt>
    <dgm:pt modelId="{E1875227-CED0-4480-97F0-F5706F8ECD06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E351DA1B-D90A-472C-AF4F-E9A5E07513BF}" type="parTrans" cxnId="{0F8A6DFD-5CAA-4FE1-B688-D3E2ACB92ED4}">
      <dgm:prSet/>
      <dgm:spPr/>
      <dgm:t>
        <a:bodyPr/>
        <a:lstStyle/>
        <a:p>
          <a:endParaRPr lang="en-GB"/>
        </a:p>
      </dgm:t>
    </dgm:pt>
    <dgm:pt modelId="{404A449D-D734-43FB-9DF0-3A044B3CEBDA}" type="sibTrans" cxnId="{0F8A6DFD-5CAA-4FE1-B688-D3E2ACB92ED4}">
      <dgm:prSet/>
      <dgm:spPr/>
      <dgm:t>
        <a:bodyPr/>
        <a:lstStyle/>
        <a:p>
          <a:endParaRPr lang="en-GB"/>
        </a:p>
      </dgm:t>
    </dgm:pt>
    <dgm:pt modelId="{AE3D28F8-00A5-49DD-94D5-E37EA7BA8B39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2022-2024</a:t>
          </a:r>
        </a:p>
      </dgm:t>
    </dgm:pt>
    <dgm:pt modelId="{56C122F1-AA17-46F9-B87B-08A46DBBC65E}" type="parTrans" cxnId="{C2B8C2AF-FDBF-4613-8A26-8E712650DDEC}">
      <dgm:prSet/>
      <dgm:spPr/>
      <dgm:t>
        <a:bodyPr/>
        <a:lstStyle/>
        <a:p>
          <a:endParaRPr lang="en-GB"/>
        </a:p>
      </dgm:t>
    </dgm:pt>
    <dgm:pt modelId="{6D460976-06DF-4576-AA32-3E3AB6857A1B}" type="sibTrans" cxnId="{C2B8C2AF-FDBF-4613-8A26-8E712650DDEC}">
      <dgm:prSet/>
      <dgm:spPr/>
      <dgm:t>
        <a:bodyPr/>
        <a:lstStyle/>
        <a:p>
          <a:endParaRPr lang="en-GB"/>
        </a:p>
      </dgm:t>
    </dgm:pt>
    <dgm:pt modelId="{4E344709-F1CE-44A8-83BA-B49328765814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gm:t>
    </dgm:pt>
    <dgm:pt modelId="{C02C29C0-6D1D-41C6-B163-9BC70A1C41DB}" type="parTrans" cxnId="{B8C61232-55C0-41DA-8A18-55FF19028274}">
      <dgm:prSet/>
      <dgm:spPr/>
      <dgm:t>
        <a:bodyPr/>
        <a:lstStyle/>
        <a:p>
          <a:endParaRPr lang="en-GB"/>
        </a:p>
      </dgm:t>
    </dgm:pt>
    <dgm:pt modelId="{DF3F8887-BA61-4091-8D02-AD56CC9676F0}" type="sibTrans" cxnId="{B8C61232-55C0-41DA-8A18-55FF19028274}">
      <dgm:prSet/>
      <dgm:spPr/>
      <dgm:t>
        <a:bodyPr/>
        <a:lstStyle/>
        <a:p>
          <a:endParaRPr lang="en-GB"/>
        </a:p>
      </dgm:t>
    </dgm:pt>
    <dgm:pt modelId="{5EF16221-A131-4630-BBAA-2EB5D1B28010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2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FÉADEP</a:t>
          </a:r>
        </a:p>
      </dgm:t>
    </dgm:pt>
    <dgm:pt modelId="{59A2B16D-BB4A-4AB2-9EB9-73136237523A}" type="parTrans" cxnId="{FB40A365-C5EA-44C8-96A6-222CDB6B8C58}">
      <dgm:prSet/>
      <dgm:spPr/>
      <dgm:t>
        <a:bodyPr/>
        <a:lstStyle/>
        <a:p>
          <a:endParaRPr lang="en-GB"/>
        </a:p>
      </dgm:t>
    </dgm:pt>
    <dgm:pt modelId="{88D31DD4-DB4B-4720-A35F-D33DC005FBB4}" type="sibTrans" cxnId="{FB40A365-C5EA-44C8-96A6-222CDB6B8C58}">
      <dgm:prSet/>
      <dgm:spPr/>
      <dgm:t>
        <a:bodyPr/>
        <a:lstStyle/>
        <a:p>
          <a:endParaRPr lang="en-GB"/>
        </a:p>
      </dgm:t>
    </dgm:pt>
    <dgm:pt modelId="{A25714D2-26B2-4FCB-81CC-BAC479BFB15A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2024-2025</a:t>
          </a:r>
        </a:p>
      </dgm:t>
    </dgm:pt>
    <dgm:pt modelId="{F0F2A3EC-A027-4026-8501-72F790DD5CC4}" type="parTrans" cxnId="{4E943057-EE1D-4377-9693-E7B475BB04FA}">
      <dgm:prSet/>
      <dgm:spPr/>
      <dgm:t>
        <a:bodyPr/>
        <a:lstStyle/>
        <a:p>
          <a:endParaRPr lang="en-GB"/>
        </a:p>
      </dgm:t>
    </dgm:pt>
    <dgm:pt modelId="{65808F0C-60DE-48EC-845A-944F767EE098}" type="sibTrans" cxnId="{4E943057-EE1D-4377-9693-E7B475BB04FA}">
      <dgm:prSet/>
      <dgm:spPr/>
      <dgm:t>
        <a:bodyPr/>
        <a:lstStyle/>
        <a:p>
          <a:endParaRPr lang="en-GB"/>
        </a:p>
      </dgm:t>
    </dgm:pt>
    <dgm:pt modelId="{560141C7-4E76-4038-B5D3-2946D463BB7B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ENS Lyon</a:t>
          </a:r>
        </a:p>
      </dgm:t>
    </dgm:pt>
    <dgm:pt modelId="{3F917D22-0719-431B-95C9-525E1A2F1B09}" type="parTrans" cxnId="{6B5AE43C-5310-491C-8C6F-293DE791172B}">
      <dgm:prSet/>
      <dgm:spPr/>
      <dgm:t>
        <a:bodyPr/>
        <a:lstStyle/>
        <a:p>
          <a:endParaRPr lang="en-GB"/>
        </a:p>
      </dgm:t>
    </dgm:pt>
    <dgm:pt modelId="{71B29860-6020-4D43-9665-D7D75C095CC9}" type="sibTrans" cxnId="{6B5AE43C-5310-491C-8C6F-293DE791172B}">
      <dgm:prSet/>
      <dgm:spPr/>
      <dgm:t>
        <a:bodyPr/>
        <a:lstStyle/>
        <a:p>
          <a:endParaRPr lang="en-GB"/>
        </a:p>
      </dgm:t>
    </dgm:pt>
    <dgm:pt modelId="{35FAE9A7-D25A-4D5D-9A7A-E5F5EA22EC9C}" type="pres">
      <dgm:prSet presAssocID="{D42BB8AD-23BC-4A3D-AD39-09EABDCB8754}" presName="Name0" presStyleCnt="0">
        <dgm:presLayoutVars>
          <dgm:dir/>
          <dgm:resizeHandles val="exact"/>
        </dgm:presLayoutVars>
      </dgm:prSet>
      <dgm:spPr/>
    </dgm:pt>
    <dgm:pt modelId="{44F51A0F-5B22-4FCD-86DF-6E44EB1EF3BD}" type="pres">
      <dgm:prSet presAssocID="{E3801410-0AD2-48A0-81F0-C350283CF62F}" presName="composite" presStyleCnt="0"/>
      <dgm:spPr/>
    </dgm:pt>
    <dgm:pt modelId="{575F8976-1C7C-43F9-955B-DB6FA5590A81}" type="pres">
      <dgm:prSet presAssocID="{E3801410-0AD2-48A0-81F0-C350283CF62F}" presName="bgChev" presStyleLbl="node1" presStyleIdx="0" presStyleCnt="5"/>
      <dgm:spPr/>
    </dgm:pt>
    <dgm:pt modelId="{0F8A1190-65AC-4ADD-98AB-0BA1F88DC0F6}" type="pres">
      <dgm:prSet presAssocID="{E3801410-0AD2-48A0-81F0-C350283CF62F}" presName="txNode" presStyleLbl="fgAcc1" presStyleIdx="0" presStyleCnt="5" custScaleX="106987" custScaleY="173208" custLinFactNeighborX="-184" custLinFactNeighborY="-9425">
        <dgm:presLayoutVars>
          <dgm:bulletEnabled val="1"/>
        </dgm:presLayoutVars>
      </dgm:prSet>
      <dgm:spPr/>
    </dgm:pt>
    <dgm:pt modelId="{77A83587-B144-4C10-BB04-DC1A4DCDF237}" type="pres">
      <dgm:prSet presAssocID="{2E409FA3-FAEF-4989-8E81-FB369185D7C9}" presName="compositeSpace" presStyleCnt="0"/>
      <dgm:spPr/>
    </dgm:pt>
    <dgm:pt modelId="{23C32BE2-21C6-4F19-A635-9A8071E221E5}" type="pres">
      <dgm:prSet presAssocID="{467B402E-E443-464C-B82C-46A6A2F51FF0}" presName="composite" presStyleCnt="0"/>
      <dgm:spPr/>
    </dgm:pt>
    <dgm:pt modelId="{D79C0481-331F-4DC3-A934-E96632DF7F2B}" type="pres">
      <dgm:prSet presAssocID="{467B402E-E443-464C-B82C-46A6A2F51FF0}" presName="bgChev" presStyleLbl="node1" presStyleIdx="1" presStyleCnt="5"/>
      <dgm:spPr/>
    </dgm:pt>
    <dgm:pt modelId="{62323C89-11FA-4797-B6D6-9FD1E258E13E}" type="pres">
      <dgm:prSet presAssocID="{467B402E-E443-464C-B82C-46A6A2F51FF0}" presName="txNode" presStyleLbl="fgAcc1" presStyleIdx="1" presStyleCnt="5" custScaleX="116731" custScaleY="197279">
        <dgm:presLayoutVars>
          <dgm:bulletEnabled val="1"/>
        </dgm:presLayoutVars>
      </dgm:prSet>
      <dgm:spPr/>
    </dgm:pt>
    <dgm:pt modelId="{A09A4C8A-6EE7-4217-931E-23A4488CA5ED}" type="pres">
      <dgm:prSet presAssocID="{C1ABB359-6565-4DA8-B0B1-8D819C536CFD}" presName="compositeSpace" presStyleCnt="0"/>
      <dgm:spPr/>
    </dgm:pt>
    <dgm:pt modelId="{90F68FB8-2E72-46DE-A888-94101120B1DC}" type="pres">
      <dgm:prSet presAssocID="{B363FED0-1DC2-47BC-99E3-4E9D096D5808}" presName="composite" presStyleCnt="0"/>
      <dgm:spPr/>
    </dgm:pt>
    <dgm:pt modelId="{D79C9D85-169C-4DD5-A7B9-B60158292FBC}" type="pres">
      <dgm:prSet presAssocID="{B363FED0-1DC2-47BC-99E3-4E9D096D5808}" presName="bgChev" presStyleLbl="node1" presStyleIdx="2" presStyleCnt="5"/>
      <dgm:spPr/>
    </dgm:pt>
    <dgm:pt modelId="{081934CC-32F8-4498-BB56-1F1AC3A77449}" type="pres">
      <dgm:prSet presAssocID="{B363FED0-1DC2-47BC-99E3-4E9D096D5808}" presName="txNode" presStyleLbl="fgAcc1" presStyleIdx="2" presStyleCnt="5" custScaleX="113162" custScaleY="230318" custLinFactNeighborX="-909" custLinFactNeighborY="13473">
        <dgm:presLayoutVars>
          <dgm:bulletEnabled val="1"/>
        </dgm:presLayoutVars>
      </dgm:prSet>
      <dgm:spPr/>
    </dgm:pt>
    <dgm:pt modelId="{7608368F-222F-418B-9DA5-88167DCE3DA0}" type="pres">
      <dgm:prSet presAssocID="{35EB1AF6-F136-46AB-A70D-A598B1C4C6CE}" presName="compositeSpace" presStyleCnt="0"/>
      <dgm:spPr/>
    </dgm:pt>
    <dgm:pt modelId="{10ABA8E2-3CC3-40F6-A276-C08C5616A485}" type="pres">
      <dgm:prSet presAssocID="{227F8261-7E5A-48FC-90F6-781F2F02E312}" presName="composite" presStyleCnt="0"/>
      <dgm:spPr/>
    </dgm:pt>
    <dgm:pt modelId="{61567CD1-37D0-453F-A147-D1DD29343638}" type="pres">
      <dgm:prSet presAssocID="{227F8261-7E5A-48FC-90F6-781F2F02E312}" presName="bgChev" presStyleLbl="node1" presStyleIdx="3" presStyleCnt="5"/>
      <dgm:spPr/>
    </dgm:pt>
    <dgm:pt modelId="{03BCEFA0-E4B1-499C-AD7E-DC031D14A46D}" type="pres">
      <dgm:prSet presAssocID="{227F8261-7E5A-48FC-90F6-781F2F02E312}" presName="txNode" presStyleLbl="fgAcc1" presStyleIdx="3" presStyleCnt="5" custScaleX="119985" custScaleY="226628">
        <dgm:presLayoutVars>
          <dgm:bulletEnabled val="1"/>
        </dgm:presLayoutVars>
      </dgm:prSet>
      <dgm:spPr/>
    </dgm:pt>
    <dgm:pt modelId="{2AA82552-3D50-4E3B-AFA7-046235A7743C}" type="pres">
      <dgm:prSet presAssocID="{7DA63802-45B9-4F78-9554-6D6F7F33154F}" presName="compositeSpace" presStyleCnt="0"/>
      <dgm:spPr/>
    </dgm:pt>
    <dgm:pt modelId="{2328B5A4-F7C5-4C83-96A8-8FAE7261528E}" type="pres">
      <dgm:prSet presAssocID="{5EF16221-A131-4630-BBAA-2EB5D1B28010}" presName="composite" presStyleCnt="0"/>
      <dgm:spPr/>
    </dgm:pt>
    <dgm:pt modelId="{2FCA1B8D-5EFC-453C-BD82-55B945BD349D}" type="pres">
      <dgm:prSet presAssocID="{5EF16221-A131-4630-BBAA-2EB5D1B28010}" presName="bgChev" presStyleLbl="node1" presStyleIdx="4" presStyleCnt="5"/>
      <dgm:spPr/>
    </dgm:pt>
    <dgm:pt modelId="{98765B8E-BA14-4619-B5AD-F6B699CFF912}" type="pres">
      <dgm:prSet presAssocID="{5EF16221-A131-4630-BBAA-2EB5D1B28010}" presName="txNode" presStyleLbl="fgAcc1" presStyleIdx="4" presStyleCnt="5" custScaleX="109765" custScaleY="154016" custLinFactNeighborX="-1276" custLinFactNeighborY="-25555">
        <dgm:presLayoutVars>
          <dgm:bulletEnabled val="1"/>
        </dgm:presLayoutVars>
      </dgm:prSet>
      <dgm:spPr/>
    </dgm:pt>
  </dgm:ptLst>
  <dgm:cxnLst>
    <dgm:cxn modelId="{83321310-F757-40C7-80B6-D6C5C5ABF02B}" type="presOf" srcId="{5EF16221-A131-4630-BBAA-2EB5D1B28010}" destId="{98765B8E-BA14-4619-B5AD-F6B699CFF912}" srcOrd="0" destOrd="0" presId="urn:microsoft.com/office/officeart/2005/8/layout/chevronAccent+Icon"/>
    <dgm:cxn modelId="{DCAD6E1C-619E-469F-A62D-12D7EF060E9A}" type="presOf" srcId="{A4E4B811-22D0-48B5-9A9E-22394BFE8B92}" destId="{0F8A1190-65AC-4ADD-98AB-0BA1F88DC0F6}" srcOrd="0" destOrd="1" presId="urn:microsoft.com/office/officeart/2005/8/layout/chevronAccent+Icon"/>
    <dgm:cxn modelId="{D69E0C1D-28FE-48BA-A146-FFC03A3285A6}" type="presOf" srcId="{AE3D28F8-00A5-49DD-94D5-E37EA7BA8B39}" destId="{03BCEFA0-E4B1-499C-AD7E-DC031D14A46D}" srcOrd="0" destOrd="1" presId="urn:microsoft.com/office/officeart/2005/8/layout/chevronAccent+Icon"/>
    <dgm:cxn modelId="{5D55E723-CEE7-4DC9-8D03-60BAD1A302DB}" srcId="{D42BB8AD-23BC-4A3D-AD39-09EABDCB8754}" destId="{E3801410-0AD2-48A0-81F0-C350283CF62F}" srcOrd="0" destOrd="0" parTransId="{7CB42585-44BA-4DEB-8CA2-7410E9ABD4BD}" sibTransId="{2E409FA3-FAEF-4989-8E81-FB369185D7C9}"/>
    <dgm:cxn modelId="{29BB572A-E839-489A-86B6-D7C030ABF8DC}" type="presOf" srcId="{E3801410-0AD2-48A0-81F0-C350283CF62F}" destId="{0F8A1190-65AC-4ADD-98AB-0BA1F88DC0F6}" srcOrd="0" destOrd="0" presId="urn:microsoft.com/office/officeart/2005/8/layout/chevronAccent+Icon"/>
    <dgm:cxn modelId="{85D05F2B-8172-46EC-8F2E-94D7DEC86BD5}" srcId="{E3801410-0AD2-48A0-81F0-C350283CF62F}" destId="{69CFAEA9-5E86-4B26-970D-D4AC62B1B5D4}" srcOrd="1" destOrd="0" parTransId="{6E4BF8E6-F859-448A-8290-FD5715243D4A}" sibTransId="{2B4855B0-4131-48D7-8DA5-9C97128CA8C2}"/>
    <dgm:cxn modelId="{6593562E-E8C0-48F0-AEB1-194B4F06F7DE}" srcId="{D42BB8AD-23BC-4A3D-AD39-09EABDCB8754}" destId="{467B402E-E443-464C-B82C-46A6A2F51FF0}" srcOrd="1" destOrd="0" parTransId="{710EC5BA-BA71-4CD4-B9A8-B27513D036F7}" sibTransId="{C1ABB359-6565-4DA8-B0B1-8D819C536CFD}"/>
    <dgm:cxn modelId="{B8C61232-55C0-41DA-8A18-55FF19028274}" srcId="{227F8261-7E5A-48FC-90F6-781F2F02E312}" destId="{4E344709-F1CE-44A8-83BA-B49328765814}" srcOrd="1" destOrd="0" parTransId="{C02C29C0-6D1D-41C6-B163-9BC70A1C41DB}" sibTransId="{DF3F8887-BA61-4091-8D02-AD56CC9676F0}"/>
    <dgm:cxn modelId="{58C32C3B-3EC5-48A7-8DE2-FE7E96C334A3}" type="presOf" srcId="{227F8261-7E5A-48FC-90F6-781F2F02E312}" destId="{03BCEFA0-E4B1-499C-AD7E-DC031D14A46D}" srcOrd="0" destOrd="0" presId="urn:microsoft.com/office/officeart/2005/8/layout/chevronAccent+Icon"/>
    <dgm:cxn modelId="{6B5AE43C-5310-491C-8C6F-293DE791172B}" srcId="{5EF16221-A131-4630-BBAA-2EB5D1B28010}" destId="{560141C7-4E76-4038-B5D3-2946D463BB7B}" srcOrd="1" destOrd="0" parTransId="{3F917D22-0719-431B-95C9-525E1A2F1B09}" sibTransId="{71B29860-6020-4D43-9665-D7D75C095CC9}"/>
    <dgm:cxn modelId="{0B530F3D-AE52-446C-9FAD-A44603C176D0}" type="presOf" srcId="{D42BB8AD-23BC-4A3D-AD39-09EABDCB8754}" destId="{35FAE9A7-D25A-4D5D-9A7A-E5F5EA22EC9C}" srcOrd="0" destOrd="0" presId="urn:microsoft.com/office/officeart/2005/8/layout/chevronAccent+Icon"/>
    <dgm:cxn modelId="{1A2BC45E-D24C-4FB4-ABCF-C1B7BD588316}" type="presOf" srcId="{B363FED0-1DC2-47BC-99E3-4E9D096D5808}" destId="{081934CC-32F8-4498-BB56-1F1AC3A77449}" srcOrd="0" destOrd="0" presId="urn:microsoft.com/office/officeart/2005/8/layout/chevronAccent+Icon"/>
    <dgm:cxn modelId="{FB40A365-C5EA-44C8-96A6-222CDB6B8C58}" srcId="{D42BB8AD-23BC-4A3D-AD39-09EABDCB8754}" destId="{5EF16221-A131-4630-BBAA-2EB5D1B28010}" srcOrd="4" destOrd="0" parTransId="{59A2B16D-BB4A-4AB2-9EB9-73136237523A}" sibTransId="{88D31DD4-DB4B-4720-A35F-D33DC005FBB4}"/>
    <dgm:cxn modelId="{FDE1066E-8F26-42AE-A7C1-C02F6572AF40}" type="presOf" srcId="{CAE2A0E8-DDDD-4961-9D53-171133926238}" destId="{62323C89-11FA-4797-B6D6-9FD1E258E13E}" srcOrd="0" destOrd="2" presId="urn:microsoft.com/office/officeart/2005/8/layout/chevronAccent+Icon"/>
    <dgm:cxn modelId="{5196926E-F9CE-4F50-A3FF-AEB7BA6501CE}" type="presOf" srcId="{023B8A90-EEC6-4051-923D-91F4CFAC1B8F}" destId="{62323C89-11FA-4797-B6D6-9FD1E258E13E}" srcOrd="0" destOrd="1" presId="urn:microsoft.com/office/officeart/2005/8/layout/chevronAccent+Icon"/>
    <dgm:cxn modelId="{1440BA52-F715-46B1-BAC4-DB6A939B579B}" srcId="{467B402E-E443-464C-B82C-46A6A2F51FF0}" destId="{CAE2A0E8-DDDD-4961-9D53-171133926238}" srcOrd="1" destOrd="0" parTransId="{179EAAD1-AB1F-4097-BDF4-11F047033C1F}" sibTransId="{0DDC03C7-336B-48C9-8D34-5FE015257D3A}"/>
    <dgm:cxn modelId="{4E943057-EE1D-4377-9693-E7B475BB04FA}" srcId="{5EF16221-A131-4630-BBAA-2EB5D1B28010}" destId="{A25714D2-26B2-4FCB-81CC-BAC479BFB15A}" srcOrd="0" destOrd="0" parTransId="{F0F2A3EC-A027-4026-8501-72F790DD5CC4}" sibTransId="{65808F0C-60DE-48EC-845A-944F767EE098}"/>
    <dgm:cxn modelId="{2FCB7C7D-341D-488B-9FBF-58FDBD8EB0EC}" srcId="{D42BB8AD-23BC-4A3D-AD39-09EABDCB8754}" destId="{B363FED0-1DC2-47BC-99E3-4E9D096D5808}" srcOrd="2" destOrd="0" parTransId="{DA0DE6A7-42B2-42D3-A481-7BA6149F171C}" sibTransId="{35EB1AF6-F136-46AB-A70D-A598B1C4C6CE}"/>
    <dgm:cxn modelId="{3BDEEE7F-6695-4104-B6B5-C8554154D271}" type="presOf" srcId="{929BC5DC-3B98-4817-8D21-7119F2DAEBC6}" destId="{081934CC-32F8-4498-BB56-1F1AC3A77449}" srcOrd="0" destOrd="1" presId="urn:microsoft.com/office/officeart/2005/8/layout/chevronAccent+Icon"/>
    <dgm:cxn modelId="{D2FF5280-C95B-4AB8-8D2A-B6BF40C21B01}" type="presOf" srcId="{4E344709-F1CE-44A8-83BA-B49328765814}" destId="{03BCEFA0-E4B1-499C-AD7E-DC031D14A46D}" srcOrd="0" destOrd="2" presId="urn:microsoft.com/office/officeart/2005/8/layout/chevronAccent+Icon"/>
    <dgm:cxn modelId="{B00807A0-E27B-4BB4-95A2-97C8507DEDCD}" type="presOf" srcId="{A25714D2-26B2-4FCB-81CC-BAC479BFB15A}" destId="{98765B8E-BA14-4619-B5AD-F6B699CFF912}" srcOrd="0" destOrd="1" presId="urn:microsoft.com/office/officeart/2005/8/layout/chevronAccent+Icon"/>
    <dgm:cxn modelId="{19C035A6-5BD6-43E6-B072-4F71B126EFF0}" type="presOf" srcId="{467B402E-E443-464C-B82C-46A6A2F51FF0}" destId="{62323C89-11FA-4797-B6D6-9FD1E258E13E}" srcOrd="0" destOrd="0" presId="urn:microsoft.com/office/officeart/2005/8/layout/chevronAccent+Icon"/>
    <dgm:cxn modelId="{C2B8C2AF-FDBF-4613-8A26-8E712650DDEC}" srcId="{227F8261-7E5A-48FC-90F6-781F2F02E312}" destId="{AE3D28F8-00A5-49DD-94D5-E37EA7BA8B39}" srcOrd="0" destOrd="0" parTransId="{56C122F1-AA17-46F9-B87B-08A46DBBC65E}" sibTransId="{6D460976-06DF-4576-AA32-3E3AB6857A1B}"/>
    <dgm:cxn modelId="{E30A98B0-12CD-4EA9-B772-0D138C4EBD2F}" type="presOf" srcId="{E1875227-CED0-4480-97F0-F5706F8ECD06}" destId="{081934CC-32F8-4498-BB56-1F1AC3A77449}" srcOrd="0" destOrd="2" presId="urn:microsoft.com/office/officeart/2005/8/layout/chevronAccent+Icon"/>
    <dgm:cxn modelId="{F537AEB2-BA53-4B42-8849-033A4A082B68}" srcId="{B363FED0-1DC2-47BC-99E3-4E9D096D5808}" destId="{929BC5DC-3B98-4817-8D21-7119F2DAEBC6}" srcOrd="0" destOrd="0" parTransId="{15C9FEF9-76F6-4DDD-BF5A-0E31202EF940}" sibTransId="{36A891A8-354F-48C1-B554-B2A1BAA760DD}"/>
    <dgm:cxn modelId="{1EB5E5B2-7F02-4D88-8062-1EA7689AEE27}" type="presOf" srcId="{560141C7-4E76-4038-B5D3-2946D463BB7B}" destId="{98765B8E-BA14-4619-B5AD-F6B699CFF912}" srcOrd="0" destOrd="2" presId="urn:microsoft.com/office/officeart/2005/8/layout/chevronAccent+Icon"/>
    <dgm:cxn modelId="{E59BC1B4-85E4-456D-8FDD-D70FBB921074}" type="presOf" srcId="{69CFAEA9-5E86-4B26-970D-D4AC62B1B5D4}" destId="{0F8A1190-65AC-4ADD-98AB-0BA1F88DC0F6}" srcOrd="0" destOrd="2" presId="urn:microsoft.com/office/officeart/2005/8/layout/chevronAccent+Icon"/>
    <dgm:cxn modelId="{457BB6E0-C142-45CA-A28F-BA7124497756}" srcId="{D42BB8AD-23BC-4A3D-AD39-09EABDCB8754}" destId="{227F8261-7E5A-48FC-90F6-781F2F02E312}" srcOrd="3" destOrd="0" parTransId="{0079FB41-97BD-4A30-A1DD-BBDC04DED1AB}" sibTransId="{7DA63802-45B9-4F78-9554-6D6F7F33154F}"/>
    <dgm:cxn modelId="{AC98F0E9-8C16-4937-AC38-0B0F12C6F996}" srcId="{E3801410-0AD2-48A0-81F0-C350283CF62F}" destId="{A4E4B811-22D0-48B5-9A9E-22394BFE8B92}" srcOrd="0" destOrd="0" parTransId="{6DA574F3-4820-4B38-8C90-8E61F39B1EBE}" sibTransId="{5E9AAA9B-8184-46DA-8667-8E4881CFA9CA}"/>
    <dgm:cxn modelId="{761D1DF3-83AE-4F2B-ABA3-F2FE8991B78E}" srcId="{467B402E-E443-464C-B82C-46A6A2F51FF0}" destId="{023B8A90-EEC6-4051-923D-91F4CFAC1B8F}" srcOrd="0" destOrd="0" parTransId="{25514660-F86F-4253-8162-A292676BAE76}" sibTransId="{BA5709EA-850E-4A9C-BB76-5B6BE53ACEFA}"/>
    <dgm:cxn modelId="{0F8A6DFD-5CAA-4FE1-B688-D3E2ACB92ED4}" srcId="{B363FED0-1DC2-47BC-99E3-4E9D096D5808}" destId="{E1875227-CED0-4480-97F0-F5706F8ECD06}" srcOrd="1" destOrd="0" parTransId="{E351DA1B-D90A-472C-AF4F-E9A5E07513BF}" sibTransId="{404A449D-D734-43FB-9DF0-3A044B3CEBDA}"/>
    <dgm:cxn modelId="{787B63DE-F2CA-4DA8-B36A-CB3EF16B7989}" type="presParOf" srcId="{35FAE9A7-D25A-4D5D-9A7A-E5F5EA22EC9C}" destId="{44F51A0F-5B22-4FCD-86DF-6E44EB1EF3BD}" srcOrd="0" destOrd="0" presId="urn:microsoft.com/office/officeart/2005/8/layout/chevronAccent+Icon"/>
    <dgm:cxn modelId="{37243D44-1A24-44D8-90D1-357E75F5A55C}" type="presParOf" srcId="{44F51A0F-5B22-4FCD-86DF-6E44EB1EF3BD}" destId="{575F8976-1C7C-43F9-955B-DB6FA5590A81}" srcOrd="0" destOrd="0" presId="urn:microsoft.com/office/officeart/2005/8/layout/chevronAccent+Icon"/>
    <dgm:cxn modelId="{95DC060A-9B77-47EA-918B-C3D84E0B7F41}" type="presParOf" srcId="{44F51A0F-5B22-4FCD-86DF-6E44EB1EF3BD}" destId="{0F8A1190-65AC-4ADD-98AB-0BA1F88DC0F6}" srcOrd="1" destOrd="0" presId="urn:microsoft.com/office/officeart/2005/8/layout/chevronAccent+Icon"/>
    <dgm:cxn modelId="{A82144E1-F270-4374-BE28-7D3F8490A172}" type="presParOf" srcId="{35FAE9A7-D25A-4D5D-9A7A-E5F5EA22EC9C}" destId="{77A83587-B144-4C10-BB04-DC1A4DCDF237}" srcOrd="1" destOrd="0" presId="urn:microsoft.com/office/officeart/2005/8/layout/chevronAccent+Icon"/>
    <dgm:cxn modelId="{A5A21FAF-F5FB-4D61-9297-2880AFCEB3B5}" type="presParOf" srcId="{35FAE9A7-D25A-4D5D-9A7A-E5F5EA22EC9C}" destId="{23C32BE2-21C6-4F19-A635-9A8071E221E5}" srcOrd="2" destOrd="0" presId="urn:microsoft.com/office/officeart/2005/8/layout/chevronAccent+Icon"/>
    <dgm:cxn modelId="{14FFF07A-8D8A-4532-A9FC-6DE68A6B783E}" type="presParOf" srcId="{23C32BE2-21C6-4F19-A635-9A8071E221E5}" destId="{D79C0481-331F-4DC3-A934-E96632DF7F2B}" srcOrd="0" destOrd="0" presId="urn:microsoft.com/office/officeart/2005/8/layout/chevronAccent+Icon"/>
    <dgm:cxn modelId="{C6BF4A37-B8EC-4678-8DA3-C800C7C8A752}" type="presParOf" srcId="{23C32BE2-21C6-4F19-A635-9A8071E221E5}" destId="{62323C89-11FA-4797-B6D6-9FD1E258E13E}" srcOrd="1" destOrd="0" presId="urn:microsoft.com/office/officeart/2005/8/layout/chevronAccent+Icon"/>
    <dgm:cxn modelId="{CF315833-20BD-4D9A-9FAB-006083FE7E20}" type="presParOf" srcId="{35FAE9A7-D25A-4D5D-9A7A-E5F5EA22EC9C}" destId="{A09A4C8A-6EE7-4217-931E-23A4488CA5ED}" srcOrd="3" destOrd="0" presId="urn:microsoft.com/office/officeart/2005/8/layout/chevronAccent+Icon"/>
    <dgm:cxn modelId="{D8CCBEEA-478A-4C3F-846A-95FE71BBC630}" type="presParOf" srcId="{35FAE9A7-D25A-4D5D-9A7A-E5F5EA22EC9C}" destId="{90F68FB8-2E72-46DE-A888-94101120B1DC}" srcOrd="4" destOrd="0" presId="urn:microsoft.com/office/officeart/2005/8/layout/chevronAccent+Icon"/>
    <dgm:cxn modelId="{27EEB63E-DDE6-448C-92DD-C3CC7786F441}" type="presParOf" srcId="{90F68FB8-2E72-46DE-A888-94101120B1DC}" destId="{D79C9D85-169C-4DD5-A7B9-B60158292FBC}" srcOrd="0" destOrd="0" presId="urn:microsoft.com/office/officeart/2005/8/layout/chevronAccent+Icon"/>
    <dgm:cxn modelId="{53155389-A5E4-4C32-B3D8-ECBAC891F386}" type="presParOf" srcId="{90F68FB8-2E72-46DE-A888-94101120B1DC}" destId="{081934CC-32F8-4498-BB56-1F1AC3A77449}" srcOrd="1" destOrd="0" presId="urn:microsoft.com/office/officeart/2005/8/layout/chevronAccent+Icon"/>
    <dgm:cxn modelId="{79154301-CA2B-4470-BF41-3653F16DC111}" type="presParOf" srcId="{35FAE9A7-D25A-4D5D-9A7A-E5F5EA22EC9C}" destId="{7608368F-222F-418B-9DA5-88167DCE3DA0}" srcOrd="5" destOrd="0" presId="urn:microsoft.com/office/officeart/2005/8/layout/chevronAccent+Icon"/>
    <dgm:cxn modelId="{FC9DD9CF-B36D-4A8C-AD9A-BFE515974FC7}" type="presParOf" srcId="{35FAE9A7-D25A-4D5D-9A7A-E5F5EA22EC9C}" destId="{10ABA8E2-3CC3-40F6-A276-C08C5616A485}" srcOrd="6" destOrd="0" presId="urn:microsoft.com/office/officeart/2005/8/layout/chevronAccent+Icon"/>
    <dgm:cxn modelId="{CBC14599-E6DF-46B9-8413-FC32767C8FD1}" type="presParOf" srcId="{10ABA8E2-3CC3-40F6-A276-C08C5616A485}" destId="{61567CD1-37D0-453F-A147-D1DD29343638}" srcOrd="0" destOrd="0" presId="urn:microsoft.com/office/officeart/2005/8/layout/chevronAccent+Icon"/>
    <dgm:cxn modelId="{7002B124-5964-45EC-A7EC-1150375BD3B1}" type="presParOf" srcId="{10ABA8E2-3CC3-40F6-A276-C08C5616A485}" destId="{03BCEFA0-E4B1-499C-AD7E-DC031D14A46D}" srcOrd="1" destOrd="0" presId="urn:microsoft.com/office/officeart/2005/8/layout/chevronAccent+Icon"/>
    <dgm:cxn modelId="{05D46FD7-5779-482A-9FFC-62D3A04BFC02}" type="presParOf" srcId="{35FAE9A7-D25A-4D5D-9A7A-E5F5EA22EC9C}" destId="{2AA82552-3D50-4E3B-AFA7-046235A7743C}" srcOrd="7" destOrd="0" presId="urn:microsoft.com/office/officeart/2005/8/layout/chevronAccent+Icon"/>
    <dgm:cxn modelId="{51869A9E-1957-4957-B58D-4AC39567F26F}" type="presParOf" srcId="{35FAE9A7-D25A-4D5D-9A7A-E5F5EA22EC9C}" destId="{2328B5A4-F7C5-4C83-96A8-8FAE7261528E}" srcOrd="8" destOrd="0" presId="urn:microsoft.com/office/officeart/2005/8/layout/chevronAccent+Icon"/>
    <dgm:cxn modelId="{2CFE987D-8FC5-4985-AA2A-A879240CC3D2}" type="presParOf" srcId="{2328B5A4-F7C5-4C83-96A8-8FAE7261528E}" destId="{2FCA1B8D-5EFC-453C-BD82-55B945BD349D}" srcOrd="0" destOrd="0" presId="urn:microsoft.com/office/officeart/2005/8/layout/chevronAccent+Icon"/>
    <dgm:cxn modelId="{63F5E0EA-67E7-41DE-A063-C3D6A3EB05DD}" type="presParOf" srcId="{2328B5A4-F7C5-4C83-96A8-8FAE7261528E}" destId="{98765B8E-BA14-4619-B5AD-F6B699CFF91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2BB8AD-23BC-4A3D-AD39-09EABDCB8754}" type="doc">
      <dgm:prSet loTypeId="urn:microsoft.com/office/officeart/2005/8/layout/chevronAccent+Icon" loCatId="officeonline" qsTypeId="urn:microsoft.com/office/officeart/2005/8/quickstyle/simple4" qsCatId="simple" csTypeId="urn:microsoft.com/office/officeart/2005/8/colors/colorful1" csCatId="colorful" phldr="1"/>
      <dgm:spPr/>
    </dgm:pt>
    <dgm:pt modelId="{E3801410-0AD2-48A0-81F0-C350283CF62F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Licence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Physique</a:t>
          </a:r>
        </a:p>
      </dgm:t>
    </dgm:pt>
    <dgm:pt modelId="{7CB42585-44BA-4DEB-8CA2-7410E9ABD4BD}" type="parTrans" cxnId="{5D55E723-CEE7-4DC9-8D03-60BAD1A302DB}">
      <dgm:prSet/>
      <dgm:spPr/>
      <dgm:t>
        <a:bodyPr/>
        <a:lstStyle/>
        <a:p>
          <a:endParaRPr lang="en-GB"/>
        </a:p>
      </dgm:t>
    </dgm:pt>
    <dgm:pt modelId="{2E409FA3-FAEF-4989-8E81-FB369185D7C9}" type="sibTrans" cxnId="{5D55E723-CEE7-4DC9-8D03-60BAD1A302DB}">
      <dgm:prSet/>
      <dgm:spPr/>
      <dgm:t>
        <a:bodyPr/>
        <a:lstStyle/>
        <a:p>
          <a:endParaRPr lang="en-GB"/>
        </a:p>
      </dgm:t>
    </dgm:pt>
    <dgm:pt modelId="{B363FED0-1DC2-47BC-99E3-4E9D096D5808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Doctorat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Spécialité Matière condensée et rayonnement</a:t>
          </a:r>
        </a:p>
      </dgm:t>
    </dgm:pt>
    <dgm:pt modelId="{DA0DE6A7-42B2-42D3-A481-7BA6149F171C}" type="parTrans" cxnId="{2FCB7C7D-341D-488B-9FBF-58FDBD8EB0EC}">
      <dgm:prSet/>
      <dgm:spPr/>
      <dgm:t>
        <a:bodyPr/>
        <a:lstStyle/>
        <a:p>
          <a:endParaRPr lang="en-GB"/>
        </a:p>
      </dgm:t>
    </dgm:pt>
    <dgm:pt modelId="{35EB1AF6-F136-46AB-A70D-A598B1C4C6CE}" type="sibTrans" cxnId="{2FCB7C7D-341D-488B-9FBF-58FDBD8EB0EC}">
      <dgm:prSet/>
      <dgm:spPr/>
      <dgm:t>
        <a:bodyPr/>
        <a:lstStyle/>
        <a:p>
          <a:endParaRPr lang="en-GB"/>
        </a:p>
      </dgm:t>
    </dgm:pt>
    <dgm:pt modelId="{227F8261-7E5A-48FC-90F6-781F2F02E312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Ingénieur de Recherche en calcul scientifique</a:t>
          </a:r>
        </a:p>
      </dgm:t>
    </dgm:pt>
    <dgm:pt modelId="{0079FB41-97BD-4A30-A1DD-BBDC04DED1AB}" type="parTrans" cxnId="{457BB6E0-C142-45CA-A28F-BA7124497756}">
      <dgm:prSet/>
      <dgm:spPr/>
      <dgm:t>
        <a:bodyPr/>
        <a:lstStyle/>
        <a:p>
          <a:endParaRPr lang="en-GB"/>
        </a:p>
      </dgm:t>
    </dgm:pt>
    <dgm:pt modelId="{7DA63802-45B9-4F78-9554-6D6F7F33154F}" type="sibTrans" cxnId="{457BB6E0-C142-45CA-A28F-BA7124497756}">
      <dgm:prSet/>
      <dgm:spPr/>
      <dgm:t>
        <a:bodyPr/>
        <a:lstStyle/>
        <a:p>
          <a:endParaRPr lang="en-GB"/>
        </a:p>
      </dgm:t>
    </dgm:pt>
    <dgm:pt modelId="{467B402E-E443-464C-B82C-46A6A2F51FF0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Matière Quantique</a:t>
          </a:r>
        </a:p>
      </dgm:t>
    </dgm:pt>
    <dgm:pt modelId="{710EC5BA-BA71-4CD4-B9A8-B27513D036F7}" type="parTrans" cxnId="{6593562E-E8C0-48F0-AEB1-194B4F06F7DE}">
      <dgm:prSet/>
      <dgm:spPr/>
      <dgm:t>
        <a:bodyPr/>
        <a:lstStyle/>
        <a:p>
          <a:endParaRPr lang="en-GB"/>
        </a:p>
      </dgm:t>
    </dgm:pt>
    <dgm:pt modelId="{C1ABB359-6565-4DA8-B0B1-8D819C536CFD}" type="sibTrans" cxnId="{6593562E-E8C0-48F0-AEB1-194B4F06F7DE}">
      <dgm:prSet/>
      <dgm:spPr/>
      <dgm:t>
        <a:bodyPr/>
        <a:lstStyle/>
        <a:p>
          <a:endParaRPr lang="en-GB"/>
        </a:p>
      </dgm:t>
    </dgm:pt>
    <dgm:pt modelId="{023B8A90-EEC6-4051-923D-91F4CFAC1B8F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2016-2018</a:t>
          </a:r>
        </a:p>
      </dgm:t>
    </dgm:pt>
    <dgm:pt modelId="{25514660-F86F-4253-8162-A292676BAE76}" type="parTrans" cxnId="{761D1DF3-83AE-4F2B-ABA3-F2FE8991B78E}">
      <dgm:prSet/>
      <dgm:spPr/>
      <dgm:t>
        <a:bodyPr/>
        <a:lstStyle/>
        <a:p>
          <a:endParaRPr lang="en-GB"/>
        </a:p>
      </dgm:t>
    </dgm:pt>
    <dgm:pt modelId="{BA5709EA-850E-4A9C-BB76-5B6BE53ACEFA}" type="sibTrans" cxnId="{761D1DF3-83AE-4F2B-ABA3-F2FE8991B78E}">
      <dgm:prSet/>
      <dgm:spPr/>
      <dgm:t>
        <a:bodyPr/>
        <a:lstStyle/>
        <a:p>
          <a:endParaRPr lang="en-GB"/>
        </a:p>
      </dgm:t>
    </dgm:pt>
    <dgm:pt modelId="{CAE2A0E8-DDDD-4961-9D53-171133926238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179EAAD1-AB1F-4097-BDF4-11F047033C1F}" type="parTrans" cxnId="{1440BA52-F715-46B1-BAC4-DB6A939B579B}">
      <dgm:prSet/>
      <dgm:spPr/>
      <dgm:t>
        <a:bodyPr/>
        <a:lstStyle/>
        <a:p>
          <a:endParaRPr lang="en-GB"/>
        </a:p>
      </dgm:t>
    </dgm:pt>
    <dgm:pt modelId="{0DDC03C7-336B-48C9-8D34-5FE015257D3A}" type="sibTrans" cxnId="{1440BA52-F715-46B1-BAC4-DB6A939B579B}">
      <dgm:prSet/>
      <dgm:spPr/>
      <dgm:t>
        <a:bodyPr/>
        <a:lstStyle/>
        <a:p>
          <a:endParaRPr lang="en-GB"/>
        </a:p>
      </dgm:t>
    </dgm:pt>
    <dgm:pt modelId="{A4E4B811-22D0-48B5-9A9E-22394BFE8B92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2013-2016</a:t>
          </a:r>
        </a:p>
      </dgm:t>
    </dgm:pt>
    <dgm:pt modelId="{6DA574F3-4820-4B38-8C90-8E61F39B1EBE}" type="parTrans" cxnId="{AC98F0E9-8C16-4937-AC38-0B0F12C6F996}">
      <dgm:prSet/>
      <dgm:spPr/>
      <dgm:t>
        <a:bodyPr/>
        <a:lstStyle/>
        <a:p>
          <a:endParaRPr lang="en-GB"/>
        </a:p>
      </dgm:t>
    </dgm:pt>
    <dgm:pt modelId="{5E9AAA9B-8184-46DA-8667-8E4881CFA9CA}" type="sibTrans" cxnId="{AC98F0E9-8C16-4937-AC38-0B0F12C6F996}">
      <dgm:prSet/>
      <dgm:spPr/>
      <dgm:t>
        <a:bodyPr/>
        <a:lstStyle/>
        <a:p>
          <a:endParaRPr lang="en-GB"/>
        </a:p>
      </dgm:t>
    </dgm:pt>
    <dgm:pt modelId="{69CFAEA9-5E86-4B26-970D-D4AC62B1B5D4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Claude Bernard Lyon 1</a:t>
          </a:r>
        </a:p>
      </dgm:t>
    </dgm:pt>
    <dgm:pt modelId="{6E4BF8E6-F859-448A-8290-FD5715243D4A}" type="parTrans" cxnId="{85D05F2B-8172-46EC-8F2E-94D7DEC86BD5}">
      <dgm:prSet/>
      <dgm:spPr/>
      <dgm:t>
        <a:bodyPr/>
        <a:lstStyle/>
        <a:p>
          <a:endParaRPr lang="en-GB"/>
        </a:p>
      </dgm:t>
    </dgm:pt>
    <dgm:pt modelId="{2B4855B0-4131-48D7-8DA5-9C97128CA8C2}" type="sibTrans" cxnId="{85D05F2B-8172-46EC-8F2E-94D7DEC86BD5}">
      <dgm:prSet/>
      <dgm:spPr/>
      <dgm:t>
        <a:bodyPr/>
        <a:lstStyle/>
        <a:p>
          <a:endParaRPr lang="en-GB"/>
        </a:p>
      </dgm:t>
    </dgm:pt>
    <dgm:pt modelId="{929BC5DC-3B98-4817-8D21-7119F2DAEBC6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2018-2022</a:t>
          </a:r>
        </a:p>
      </dgm:t>
    </dgm:pt>
    <dgm:pt modelId="{15C9FEF9-76F6-4DDD-BF5A-0E31202EF940}" type="parTrans" cxnId="{F537AEB2-BA53-4B42-8849-033A4A082B68}">
      <dgm:prSet/>
      <dgm:spPr/>
      <dgm:t>
        <a:bodyPr/>
        <a:lstStyle/>
        <a:p>
          <a:endParaRPr lang="en-GB"/>
        </a:p>
      </dgm:t>
    </dgm:pt>
    <dgm:pt modelId="{36A891A8-354F-48C1-B554-B2A1BAA760DD}" type="sibTrans" cxnId="{F537AEB2-BA53-4B42-8849-033A4A082B68}">
      <dgm:prSet/>
      <dgm:spPr/>
      <dgm:t>
        <a:bodyPr/>
        <a:lstStyle/>
        <a:p>
          <a:endParaRPr lang="en-GB"/>
        </a:p>
      </dgm:t>
    </dgm:pt>
    <dgm:pt modelId="{E1875227-CED0-4480-97F0-F5706F8ECD06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E351DA1B-D90A-472C-AF4F-E9A5E07513BF}" type="parTrans" cxnId="{0F8A6DFD-5CAA-4FE1-B688-D3E2ACB92ED4}">
      <dgm:prSet/>
      <dgm:spPr/>
      <dgm:t>
        <a:bodyPr/>
        <a:lstStyle/>
        <a:p>
          <a:endParaRPr lang="en-GB"/>
        </a:p>
      </dgm:t>
    </dgm:pt>
    <dgm:pt modelId="{404A449D-D734-43FB-9DF0-3A044B3CEBDA}" type="sibTrans" cxnId="{0F8A6DFD-5CAA-4FE1-B688-D3E2ACB92ED4}">
      <dgm:prSet/>
      <dgm:spPr/>
      <dgm:t>
        <a:bodyPr/>
        <a:lstStyle/>
        <a:p>
          <a:endParaRPr lang="en-GB"/>
        </a:p>
      </dgm:t>
    </dgm:pt>
    <dgm:pt modelId="{AE3D28F8-00A5-49DD-94D5-E37EA7BA8B39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2022-2024</a:t>
          </a:r>
        </a:p>
      </dgm:t>
    </dgm:pt>
    <dgm:pt modelId="{56C122F1-AA17-46F9-B87B-08A46DBBC65E}" type="parTrans" cxnId="{C2B8C2AF-FDBF-4613-8A26-8E712650DDEC}">
      <dgm:prSet/>
      <dgm:spPr/>
      <dgm:t>
        <a:bodyPr/>
        <a:lstStyle/>
        <a:p>
          <a:endParaRPr lang="en-GB"/>
        </a:p>
      </dgm:t>
    </dgm:pt>
    <dgm:pt modelId="{6D460976-06DF-4576-AA32-3E3AB6857A1B}" type="sibTrans" cxnId="{C2B8C2AF-FDBF-4613-8A26-8E712650DDEC}">
      <dgm:prSet/>
      <dgm:spPr/>
      <dgm:t>
        <a:bodyPr/>
        <a:lstStyle/>
        <a:p>
          <a:endParaRPr lang="en-GB"/>
        </a:p>
      </dgm:t>
    </dgm:pt>
    <dgm:pt modelId="{4E344709-F1CE-44A8-83BA-B49328765814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gm:t>
    </dgm:pt>
    <dgm:pt modelId="{C02C29C0-6D1D-41C6-B163-9BC70A1C41DB}" type="parTrans" cxnId="{B8C61232-55C0-41DA-8A18-55FF19028274}">
      <dgm:prSet/>
      <dgm:spPr/>
      <dgm:t>
        <a:bodyPr/>
        <a:lstStyle/>
        <a:p>
          <a:endParaRPr lang="en-GB"/>
        </a:p>
      </dgm:t>
    </dgm:pt>
    <dgm:pt modelId="{DF3F8887-BA61-4091-8D02-AD56CC9676F0}" type="sibTrans" cxnId="{B8C61232-55C0-41DA-8A18-55FF19028274}">
      <dgm:prSet/>
      <dgm:spPr/>
      <dgm:t>
        <a:bodyPr/>
        <a:lstStyle/>
        <a:p>
          <a:endParaRPr lang="en-GB"/>
        </a:p>
      </dgm:t>
    </dgm:pt>
    <dgm:pt modelId="{5EF16221-A131-4630-BBAA-2EB5D1B28010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2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FÉADEP</a:t>
          </a:r>
        </a:p>
      </dgm:t>
    </dgm:pt>
    <dgm:pt modelId="{59A2B16D-BB4A-4AB2-9EB9-73136237523A}" type="parTrans" cxnId="{FB40A365-C5EA-44C8-96A6-222CDB6B8C58}">
      <dgm:prSet/>
      <dgm:spPr/>
      <dgm:t>
        <a:bodyPr/>
        <a:lstStyle/>
        <a:p>
          <a:endParaRPr lang="en-GB"/>
        </a:p>
      </dgm:t>
    </dgm:pt>
    <dgm:pt modelId="{88D31DD4-DB4B-4720-A35F-D33DC005FBB4}" type="sibTrans" cxnId="{FB40A365-C5EA-44C8-96A6-222CDB6B8C58}">
      <dgm:prSet/>
      <dgm:spPr/>
      <dgm:t>
        <a:bodyPr/>
        <a:lstStyle/>
        <a:p>
          <a:endParaRPr lang="en-GB"/>
        </a:p>
      </dgm:t>
    </dgm:pt>
    <dgm:pt modelId="{A25714D2-26B2-4FCB-81CC-BAC479BFB15A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2024-2025</a:t>
          </a:r>
        </a:p>
      </dgm:t>
    </dgm:pt>
    <dgm:pt modelId="{F0F2A3EC-A027-4026-8501-72F790DD5CC4}" type="parTrans" cxnId="{4E943057-EE1D-4377-9693-E7B475BB04FA}">
      <dgm:prSet/>
      <dgm:spPr/>
      <dgm:t>
        <a:bodyPr/>
        <a:lstStyle/>
        <a:p>
          <a:endParaRPr lang="en-GB"/>
        </a:p>
      </dgm:t>
    </dgm:pt>
    <dgm:pt modelId="{65808F0C-60DE-48EC-845A-944F767EE098}" type="sibTrans" cxnId="{4E943057-EE1D-4377-9693-E7B475BB04FA}">
      <dgm:prSet/>
      <dgm:spPr/>
      <dgm:t>
        <a:bodyPr/>
        <a:lstStyle/>
        <a:p>
          <a:endParaRPr lang="en-GB"/>
        </a:p>
      </dgm:t>
    </dgm:pt>
    <dgm:pt modelId="{560141C7-4E76-4038-B5D3-2946D463BB7B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ENS Lyon</a:t>
          </a:r>
        </a:p>
      </dgm:t>
    </dgm:pt>
    <dgm:pt modelId="{3F917D22-0719-431B-95C9-525E1A2F1B09}" type="parTrans" cxnId="{6B5AE43C-5310-491C-8C6F-293DE791172B}">
      <dgm:prSet/>
      <dgm:spPr/>
      <dgm:t>
        <a:bodyPr/>
        <a:lstStyle/>
        <a:p>
          <a:endParaRPr lang="en-GB"/>
        </a:p>
      </dgm:t>
    </dgm:pt>
    <dgm:pt modelId="{71B29860-6020-4D43-9665-D7D75C095CC9}" type="sibTrans" cxnId="{6B5AE43C-5310-491C-8C6F-293DE791172B}">
      <dgm:prSet/>
      <dgm:spPr/>
      <dgm:t>
        <a:bodyPr/>
        <a:lstStyle/>
        <a:p>
          <a:endParaRPr lang="en-GB"/>
        </a:p>
      </dgm:t>
    </dgm:pt>
    <dgm:pt modelId="{35FAE9A7-D25A-4D5D-9A7A-E5F5EA22EC9C}" type="pres">
      <dgm:prSet presAssocID="{D42BB8AD-23BC-4A3D-AD39-09EABDCB8754}" presName="Name0" presStyleCnt="0">
        <dgm:presLayoutVars>
          <dgm:dir/>
          <dgm:resizeHandles val="exact"/>
        </dgm:presLayoutVars>
      </dgm:prSet>
      <dgm:spPr/>
    </dgm:pt>
    <dgm:pt modelId="{44F51A0F-5B22-4FCD-86DF-6E44EB1EF3BD}" type="pres">
      <dgm:prSet presAssocID="{E3801410-0AD2-48A0-81F0-C350283CF62F}" presName="composite" presStyleCnt="0"/>
      <dgm:spPr/>
    </dgm:pt>
    <dgm:pt modelId="{575F8976-1C7C-43F9-955B-DB6FA5590A81}" type="pres">
      <dgm:prSet presAssocID="{E3801410-0AD2-48A0-81F0-C350283CF62F}" presName="bgChev" presStyleLbl="node1" presStyleIdx="0" presStyleCnt="5"/>
      <dgm:spPr/>
    </dgm:pt>
    <dgm:pt modelId="{0F8A1190-65AC-4ADD-98AB-0BA1F88DC0F6}" type="pres">
      <dgm:prSet presAssocID="{E3801410-0AD2-48A0-81F0-C350283CF62F}" presName="txNode" presStyleLbl="fgAcc1" presStyleIdx="0" presStyleCnt="5" custScaleX="106987" custScaleY="173208" custLinFactNeighborX="-184" custLinFactNeighborY="-9425">
        <dgm:presLayoutVars>
          <dgm:bulletEnabled val="1"/>
        </dgm:presLayoutVars>
      </dgm:prSet>
      <dgm:spPr/>
    </dgm:pt>
    <dgm:pt modelId="{77A83587-B144-4C10-BB04-DC1A4DCDF237}" type="pres">
      <dgm:prSet presAssocID="{2E409FA3-FAEF-4989-8E81-FB369185D7C9}" presName="compositeSpace" presStyleCnt="0"/>
      <dgm:spPr/>
    </dgm:pt>
    <dgm:pt modelId="{23C32BE2-21C6-4F19-A635-9A8071E221E5}" type="pres">
      <dgm:prSet presAssocID="{467B402E-E443-464C-B82C-46A6A2F51FF0}" presName="composite" presStyleCnt="0"/>
      <dgm:spPr/>
    </dgm:pt>
    <dgm:pt modelId="{D79C0481-331F-4DC3-A934-E96632DF7F2B}" type="pres">
      <dgm:prSet presAssocID="{467B402E-E443-464C-B82C-46A6A2F51FF0}" presName="bgChev" presStyleLbl="node1" presStyleIdx="1" presStyleCnt="5"/>
      <dgm:spPr/>
    </dgm:pt>
    <dgm:pt modelId="{62323C89-11FA-4797-B6D6-9FD1E258E13E}" type="pres">
      <dgm:prSet presAssocID="{467B402E-E443-464C-B82C-46A6A2F51FF0}" presName="txNode" presStyleLbl="fgAcc1" presStyleIdx="1" presStyleCnt="5" custScaleX="116731" custScaleY="197279">
        <dgm:presLayoutVars>
          <dgm:bulletEnabled val="1"/>
        </dgm:presLayoutVars>
      </dgm:prSet>
      <dgm:spPr/>
    </dgm:pt>
    <dgm:pt modelId="{A09A4C8A-6EE7-4217-931E-23A4488CA5ED}" type="pres">
      <dgm:prSet presAssocID="{C1ABB359-6565-4DA8-B0B1-8D819C536CFD}" presName="compositeSpace" presStyleCnt="0"/>
      <dgm:spPr/>
    </dgm:pt>
    <dgm:pt modelId="{90F68FB8-2E72-46DE-A888-94101120B1DC}" type="pres">
      <dgm:prSet presAssocID="{B363FED0-1DC2-47BC-99E3-4E9D096D5808}" presName="composite" presStyleCnt="0"/>
      <dgm:spPr/>
    </dgm:pt>
    <dgm:pt modelId="{D79C9D85-169C-4DD5-A7B9-B60158292FBC}" type="pres">
      <dgm:prSet presAssocID="{B363FED0-1DC2-47BC-99E3-4E9D096D5808}" presName="bgChev" presStyleLbl="node1" presStyleIdx="2" presStyleCnt="5"/>
      <dgm:spPr/>
    </dgm:pt>
    <dgm:pt modelId="{081934CC-32F8-4498-BB56-1F1AC3A77449}" type="pres">
      <dgm:prSet presAssocID="{B363FED0-1DC2-47BC-99E3-4E9D096D5808}" presName="txNode" presStyleLbl="fgAcc1" presStyleIdx="2" presStyleCnt="5" custScaleX="113162" custScaleY="230318" custLinFactNeighborX="-909" custLinFactNeighborY="13473">
        <dgm:presLayoutVars>
          <dgm:bulletEnabled val="1"/>
        </dgm:presLayoutVars>
      </dgm:prSet>
      <dgm:spPr/>
    </dgm:pt>
    <dgm:pt modelId="{7608368F-222F-418B-9DA5-88167DCE3DA0}" type="pres">
      <dgm:prSet presAssocID="{35EB1AF6-F136-46AB-A70D-A598B1C4C6CE}" presName="compositeSpace" presStyleCnt="0"/>
      <dgm:spPr/>
    </dgm:pt>
    <dgm:pt modelId="{10ABA8E2-3CC3-40F6-A276-C08C5616A485}" type="pres">
      <dgm:prSet presAssocID="{227F8261-7E5A-48FC-90F6-781F2F02E312}" presName="composite" presStyleCnt="0"/>
      <dgm:spPr/>
    </dgm:pt>
    <dgm:pt modelId="{61567CD1-37D0-453F-A147-D1DD29343638}" type="pres">
      <dgm:prSet presAssocID="{227F8261-7E5A-48FC-90F6-781F2F02E312}" presName="bgChev" presStyleLbl="node1" presStyleIdx="3" presStyleCnt="5"/>
      <dgm:spPr/>
    </dgm:pt>
    <dgm:pt modelId="{03BCEFA0-E4B1-499C-AD7E-DC031D14A46D}" type="pres">
      <dgm:prSet presAssocID="{227F8261-7E5A-48FC-90F6-781F2F02E312}" presName="txNode" presStyleLbl="fgAcc1" presStyleIdx="3" presStyleCnt="5" custScaleX="119985" custScaleY="226628">
        <dgm:presLayoutVars>
          <dgm:bulletEnabled val="1"/>
        </dgm:presLayoutVars>
      </dgm:prSet>
      <dgm:spPr/>
    </dgm:pt>
    <dgm:pt modelId="{2AA82552-3D50-4E3B-AFA7-046235A7743C}" type="pres">
      <dgm:prSet presAssocID="{7DA63802-45B9-4F78-9554-6D6F7F33154F}" presName="compositeSpace" presStyleCnt="0"/>
      <dgm:spPr/>
    </dgm:pt>
    <dgm:pt modelId="{2328B5A4-F7C5-4C83-96A8-8FAE7261528E}" type="pres">
      <dgm:prSet presAssocID="{5EF16221-A131-4630-BBAA-2EB5D1B28010}" presName="composite" presStyleCnt="0"/>
      <dgm:spPr/>
    </dgm:pt>
    <dgm:pt modelId="{2FCA1B8D-5EFC-453C-BD82-55B945BD349D}" type="pres">
      <dgm:prSet presAssocID="{5EF16221-A131-4630-BBAA-2EB5D1B28010}" presName="bgChev" presStyleLbl="node1" presStyleIdx="4" presStyleCnt="5"/>
      <dgm:spPr/>
    </dgm:pt>
    <dgm:pt modelId="{98765B8E-BA14-4619-B5AD-F6B699CFF912}" type="pres">
      <dgm:prSet presAssocID="{5EF16221-A131-4630-BBAA-2EB5D1B28010}" presName="txNode" presStyleLbl="fgAcc1" presStyleIdx="4" presStyleCnt="5" custScaleX="109765" custScaleY="154016" custLinFactNeighborX="-1276" custLinFactNeighborY="-25555">
        <dgm:presLayoutVars>
          <dgm:bulletEnabled val="1"/>
        </dgm:presLayoutVars>
      </dgm:prSet>
      <dgm:spPr/>
    </dgm:pt>
  </dgm:ptLst>
  <dgm:cxnLst>
    <dgm:cxn modelId="{83321310-F757-40C7-80B6-D6C5C5ABF02B}" type="presOf" srcId="{5EF16221-A131-4630-BBAA-2EB5D1B28010}" destId="{98765B8E-BA14-4619-B5AD-F6B699CFF912}" srcOrd="0" destOrd="0" presId="urn:microsoft.com/office/officeart/2005/8/layout/chevronAccent+Icon"/>
    <dgm:cxn modelId="{DCAD6E1C-619E-469F-A62D-12D7EF060E9A}" type="presOf" srcId="{A4E4B811-22D0-48B5-9A9E-22394BFE8B92}" destId="{0F8A1190-65AC-4ADD-98AB-0BA1F88DC0F6}" srcOrd="0" destOrd="1" presId="urn:microsoft.com/office/officeart/2005/8/layout/chevronAccent+Icon"/>
    <dgm:cxn modelId="{D69E0C1D-28FE-48BA-A146-FFC03A3285A6}" type="presOf" srcId="{AE3D28F8-00A5-49DD-94D5-E37EA7BA8B39}" destId="{03BCEFA0-E4B1-499C-AD7E-DC031D14A46D}" srcOrd="0" destOrd="1" presId="urn:microsoft.com/office/officeart/2005/8/layout/chevronAccent+Icon"/>
    <dgm:cxn modelId="{5D55E723-CEE7-4DC9-8D03-60BAD1A302DB}" srcId="{D42BB8AD-23BC-4A3D-AD39-09EABDCB8754}" destId="{E3801410-0AD2-48A0-81F0-C350283CF62F}" srcOrd="0" destOrd="0" parTransId="{7CB42585-44BA-4DEB-8CA2-7410E9ABD4BD}" sibTransId="{2E409FA3-FAEF-4989-8E81-FB369185D7C9}"/>
    <dgm:cxn modelId="{29BB572A-E839-489A-86B6-D7C030ABF8DC}" type="presOf" srcId="{E3801410-0AD2-48A0-81F0-C350283CF62F}" destId="{0F8A1190-65AC-4ADD-98AB-0BA1F88DC0F6}" srcOrd="0" destOrd="0" presId="urn:microsoft.com/office/officeart/2005/8/layout/chevronAccent+Icon"/>
    <dgm:cxn modelId="{85D05F2B-8172-46EC-8F2E-94D7DEC86BD5}" srcId="{E3801410-0AD2-48A0-81F0-C350283CF62F}" destId="{69CFAEA9-5E86-4B26-970D-D4AC62B1B5D4}" srcOrd="1" destOrd="0" parTransId="{6E4BF8E6-F859-448A-8290-FD5715243D4A}" sibTransId="{2B4855B0-4131-48D7-8DA5-9C97128CA8C2}"/>
    <dgm:cxn modelId="{6593562E-E8C0-48F0-AEB1-194B4F06F7DE}" srcId="{D42BB8AD-23BC-4A3D-AD39-09EABDCB8754}" destId="{467B402E-E443-464C-B82C-46A6A2F51FF0}" srcOrd="1" destOrd="0" parTransId="{710EC5BA-BA71-4CD4-B9A8-B27513D036F7}" sibTransId="{C1ABB359-6565-4DA8-B0B1-8D819C536CFD}"/>
    <dgm:cxn modelId="{B8C61232-55C0-41DA-8A18-55FF19028274}" srcId="{227F8261-7E5A-48FC-90F6-781F2F02E312}" destId="{4E344709-F1CE-44A8-83BA-B49328765814}" srcOrd="1" destOrd="0" parTransId="{C02C29C0-6D1D-41C6-B163-9BC70A1C41DB}" sibTransId="{DF3F8887-BA61-4091-8D02-AD56CC9676F0}"/>
    <dgm:cxn modelId="{58C32C3B-3EC5-48A7-8DE2-FE7E96C334A3}" type="presOf" srcId="{227F8261-7E5A-48FC-90F6-781F2F02E312}" destId="{03BCEFA0-E4B1-499C-AD7E-DC031D14A46D}" srcOrd="0" destOrd="0" presId="urn:microsoft.com/office/officeart/2005/8/layout/chevronAccent+Icon"/>
    <dgm:cxn modelId="{6B5AE43C-5310-491C-8C6F-293DE791172B}" srcId="{5EF16221-A131-4630-BBAA-2EB5D1B28010}" destId="{560141C7-4E76-4038-B5D3-2946D463BB7B}" srcOrd="1" destOrd="0" parTransId="{3F917D22-0719-431B-95C9-525E1A2F1B09}" sibTransId="{71B29860-6020-4D43-9665-D7D75C095CC9}"/>
    <dgm:cxn modelId="{0B530F3D-AE52-446C-9FAD-A44603C176D0}" type="presOf" srcId="{D42BB8AD-23BC-4A3D-AD39-09EABDCB8754}" destId="{35FAE9A7-D25A-4D5D-9A7A-E5F5EA22EC9C}" srcOrd="0" destOrd="0" presId="urn:microsoft.com/office/officeart/2005/8/layout/chevronAccent+Icon"/>
    <dgm:cxn modelId="{1A2BC45E-D24C-4FB4-ABCF-C1B7BD588316}" type="presOf" srcId="{B363FED0-1DC2-47BC-99E3-4E9D096D5808}" destId="{081934CC-32F8-4498-BB56-1F1AC3A77449}" srcOrd="0" destOrd="0" presId="urn:microsoft.com/office/officeart/2005/8/layout/chevronAccent+Icon"/>
    <dgm:cxn modelId="{FB40A365-C5EA-44C8-96A6-222CDB6B8C58}" srcId="{D42BB8AD-23BC-4A3D-AD39-09EABDCB8754}" destId="{5EF16221-A131-4630-BBAA-2EB5D1B28010}" srcOrd="4" destOrd="0" parTransId="{59A2B16D-BB4A-4AB2-9EB9-73136237523A}" sibTransId="{88D31DD4-DB4B-4720-A35F-D33DC005FBB4}"/>
    <dgm:cxn modelId="{FDE1066E-8F26-42AE-A7C1-C02F6572AF40}" type="presOf" srcId="{CAE2A0E8-DDDD-4961-9D53-171133926238}" destId="{62323C89-11FA-4797-B6D6-9FD1E258E13E}" srcOrd="0" destOrd="2" presId="urn:microsoft.com/office/officeart/2005/8/layout/chevronAccent+Icon"/>
    <dgm:cxn modelId="{5196926E-F9CE-4F50-A3FF-AEB7BA6501CE}" type="presOf" srcId="{023B8A90-EEC6-4051-923D-91F4CFAC1B8F}" destId="{62323C89-11FA-4797-B6D6-9FD1E258E13E}" srcOrd="0" destOrd="1" presId="urn:microsoft.com/office/officeart/2005/8/layout/chevronAccent+Icon"/>
    <dgm:cxn modelId="{1440BA52-F715-46B1-BAC4-DB6A939B579B}" srcId="{467B402E-E443-464C-B82C-46A6A2F51FF0}" destId="{CAE2A0E8-DDDD-4961-9D53-171133926238}" srcOrd="1" destOrd="0" parTransId="{179EAAD1-AB1F-4097-BDF4-11F047033C1F}" sibTransId="{0DDC03C7-336B-48C9-8D34-5FE015257D3A}"/>
    <dgm:cxn modelId="{4E943057-EE1D-4377-9693-E7B475BB04FA}" srcId="{5EF16221-A131-4630-BBAA-2EB5D1B28010}" destId="{A25714D2-26B2-4FCB-81CC-BAC479BFB15A}" srcOrd="0" destOrd="0" parTransId="{F0F2A3EC-A027-4026-8501-72F790DD5CC4}" sibTransId="{65808F0C-60DE-48EC-845A-944F767EE098}"/>
    <dgm:cxn modelId="{2FCB7C7D-341D-488B-9FBF-58FDBD8EB0EC}" srcId="{D42BB8AD-23BC-4A3D-AD39-09EABDCB8754}" destId="{B363FED0-1DC2-47BC-99E3-4E9D096D5808}" srcOrd="2" destOrd="0" parTransId="{DA0DE6A7-42B2-42D3-A481-7BA6149F171C}" sibTransId="{35EB1AF6-F136-46AB-A70D-A598B1C4C6CE}"/>
    <dgm:cxn modelId="{3BDEEE7F-6695-4104-B6B5-C8554154D271}" type="presOf" srcId="{929BC5DC-3B98-4817-8D21-7119F2DAEBC6}" destId="{081934CC-32F8-4498-BB56-1F1AC3A77449}" srcOrd="0" destOrd="1" presId="urn:microsoft.com/office/officeart/2005/8/layout/chevronAccent+Icon"/>
    <dgm:cxn modelId="{D2FF5280-C95B-4AB8-8D2A-B6BF40C21B01}" type="presOf" srcId="{4E344709-F1CE-44A8-83BA-B49328765814}" destId="{03BCEFA0-E4B1-499C-AD7E-DC031D14A46D}" srcOrd="0" destOrd="2" presId="urn:microsoft.com/office/officeart/2005/8/layout/chevronAccent+Icon"/>
    <dgm:cxn modelId="{B00807A0-E27B-4BB4-95A2-97C8507DEDCD}" type="presOf" srcId="{A25714D2-26B2-4FCB-81CC-BAC479BFB15A}" destId="{98765B8E-BA14-4619-B5AD-F6B699CFF912}" srcOrd="0" destOrd="1" presId="urn:microsoft.com/office/officeart/2005/8/layout/chevronAccent+Icon"/>
    <dgm:cxn modelId="{19C035A6-5BD6-43E6-B072-4F71B126EFF0}" type="presOf" srcId="{467B402E-E443-464C-B82C-46A6A2F51FF0}" destId="{62323C89-11FA-4797-B6D6-9FD1E258E13E}" srcOrd="0" destOrd="0" presId="urn:microsoft.com/office/officeart/2005/8/layout/chevronAccent+Icon"/>
    <dgm:cxn modelId="{C2B8C2AF-FDBF-4613-8A26-8E712650DDEC}" srcId="{227F8261-7E5A-48FC-90F6-781F2F02E312}" destId="{AE3D28F8-00A5-49DD-94D5-E37EA7BA8B39}" srcOrd="0" destOrd="0" parTransId="{56C122F1-AA17-46F9-B87B-08A46DBBC65E}" sibTransId="{6D460976-06DF-4576-AA32-3E3AB6857A1B}"/>
    <dgm:cxn modelId="{E30A98B0-12CD-4EA9-B772-0D138C4EBD2F}" type="presOf" srcId="{E1875227-CED0-4480-97F0-F5706F8ECD06}" destId="{081934CC-32F8-4498-BB56-1F1AC3A77449}" srcOrd="0" destOrd="2" presId="urn:microsoft.com/office/officeart/2005/8/layout/chevronAccent+Icon"/>
    <dgm:cxn modelId="{F537AEB2-BA53-4B42-8849-033A4A082B68}" srcId="{B363FED0-1DC2-47BC-99E3-4E9D096D5808}" destId="{929BC5DC-3B98-4817-8D21-7119F2DAEBC6}" srcOrd="0" destOrd="0" parTransId="{15C9FEF9-76F6-4DDD-BF5A-0E31202EF940}" sibTransId="{36A891A8-354F-48C1-B554-B2A1BAA760DD}"/>
    <dgm:cxn modelId="{1EB5E5B2-7F02-4D88-8062-1EA7689AEE27}" type="presOf" srcId="{560141C7-4E76-4038-B5D3-2946D463BB7B}" destId="{98765B8E-BA14-4619-B5AD-F6B699CFF912}" srcOrd="0" destOrd="2" presId="urn:microsoft.com/office/officeart/2005/8/layout/chevronAccent+Icon"/>
    <dgm:cxn modelId="{E59BC1B4-85E4-456D-8FDD-D70FBB921074}" type="presOf" srcId="{69CFAEA9-5E86-4B26-970D-D4AC62B1B5D4}" destId="{0F8A1190-65AC-4ADD-98AB-0BA1F88DC0F6}" srcOrd="0" destOrd="2" presId="urn:microsoft.com/office/officeart/2005/8/layout/chevronAccent+Icon"/>
    <dgm:cxn modelId="{457BB6E0-C142-45CA-A28F-BA7124497756}" srcId="{D42BB8AD-23BC-4A3D-AD39-09EABDCB8754}" destId="{227F8261-7E5A-48FC-90F6-781F2F02E312}" srcOrd="3" destOrd="0" parTransId="{0079FB41-97BD-4A30-A1DD-BBDC04DED1AB}" sibTransId="{7DA63802-45B9-4F78-9554-6D6F7F33154F}"/>
    <dgm:cxn modelId="{AC98F0E9-8C16-4937-AC38-0B0F12C6F996}" srcId="{E3801410-0AD2-48A0-81F0-C350283CF62F}" destId="{A4E4B811-22D0-48B5-9A9E-22394BFE8B92}" srcOrd="0" destOrd="0" parTransId="{6DA574F3-4820-4B38-8C90-8E61F39B1EBE}" sibTransId="{5E9AAA9B-8184-46DA-8667-8E4881CFA9CA}"/>
    <dgm:cxn modelId="{761D1DF3-83AE-4F2B-ABA3-F2FE8991B78E}" srcId="{467B402E-E443-464C-B82C-46A6A2F51FF0}" destId="{023B8A90-EEC6-4051-923D-91F4CFAC1B8F}" srcOrd="0" destOrd="0" parTransId="{25514660-F86F-4253-8162-A292676BAE76}" sibTransId="{BA5709EA-850E-4A9C-BB76-5B6BE53ACEFA}"/>
    <dgm:cxn modelId="{0F8A6DFD-5CAA-4FE1-B688-D3E2ACB92ED4}" srcId="{B363FED0-1DC2-47BC-99E3-4E9D096D5808}" destId="{E1875227-CED0-4480-97F0-F5706F8ECD06}" srcOrd="1" destOrd="0" parTransId="{E351DA1B-D90A-472C-AF4F-E9A5E07513BF}" sibTransId="{404A449D-D734-43FB-9DF0-3A044B3CEBDA}"/>
    <dgm:cxn modelId="{787B63DE-F2CA-4DA8-B36A-CB3EF16B7989}" type="presParOf" srcId="{35FAE9A7-D25A-4D5D-9A7A-E5F5EA22EC9C}" destId="{44F51A0F-5B22-4FCD-86DF-6E44EB1EF3BD}" srcOrd="0" destOrd="0" presId="urn:microsoft.com/office/officeart/2005/8/layout/chevronAccent+Icon"/>
    <dgm:cxn modelId="{37243D44-1A24-44D8-90D1-357E75F5A55C}" type="presParOf" srcId="{44F51A0F-5B22-4FCD-86DF-6E44EB1EF3BD}" destId="{575F8976-1C7C-43F9-955B-DB6FA5590A81}" srcOrd="0" destOrd="0" presId="urn:microsoft.com/office/officeart/2005/8/layout/chevronAccent+Icon"/>
    <dgm:cxn modelId="{95DC060A-9B77-47EA-918B-C3D84E0B7F41}" type="presParOf" srcId="{44F51A0F-5B22-4FCD-86DF-6E44EB1EF3BD}" destId="{0F8A1190-65AC-4ADD-98AB-0BA1F88DC0F6}" srcOrd="1" destOrd="0" presId="urn:microsoft.com/office/officeart/2005/8/layout/chevronAccent+Icon"/>
    <dgm:cxn modelId="{A82144E1-F270-4374-BE28-7D3F8490A172}" type="presParOf" srcId="{35FAE9A7-D25A-4D5D-9A7A-E5F5EA22EC9C}" destId="{77A83587-B144-4C10-BB04-DC1A4DCDF237}" srcOrd="1" destOrd="0" presId="urn:microsoft.com/office/officeart/2005/8/layout/chevronAccent+Icon"/>
    <dgm:cxn modelId="{A5A21FAF-F5FB-4D61-9297-2880AFCEB3B5}" type="presParOf" srcId="{35FAE9A7-D25A-4D5D-9A7A-E5F5EA22EC9C}" destId="{23C32BE2-21C6-4F19-A635-9A8071E221E5}" srcOrd="2" destOrd="0" presId="urn:microsoft.com/office/officeart/2005/8/layout/chevronAccent+Icon"/>
    <dgm:cxn modelId="{14FFF07A-8D8A-4532-A9FC-6DE68A6B783E}" type="presParOf" srcId="{23C32BE2-21C6-4F19-A635-9A8071E221E5}" destId="{D79C0481-331F-4DC3-A934-E96632DF7F2B}" srcOrd="0" destOrd="0" presId="urn:microsoft.com/office/officeart/2005/8/layout/chevronAccent+Icon"/>
    <dgm:cxn modelId="{C6BF4A37-B8EC-4678-8DA3-C800C7C8A752}" type="presParOf" srcId="{23C32BE2-21C6-4F19-A635-9A8071E221E5}" destId="{62323C89-11FA-4797-B6D6-9FD1E258E13E}" srcOrd="1" destOrd="0" presId="urn:microsoft.com/office/officeart/2005/8/layout/chevronAccent+Icon"/>
    <dgm:cxn modelId="{CF315833-20BD-4D9A-9FAB-006083FE7E20}" type="presParOf" srcId="{35FAE9A7-D25A-4D5D-9A7A-E5F5EA22EC9C}" destId="{A09A4C8A-6EE7-4217-931E-23A4488CA5ED}" srcOrd="3" destOrd="0" presId="urn:microsoft.com/office/officeart/2005/8/layout/chevronAccent+Icon"/>
    <dgm:cxn modelId="{D8CCBEEA-478A-4C3F-846A-95FE71BBC630}" type="presParOf" srcId="{35FAE9A7-D25A-4D5D-9A7A-E5F5EA22EC9C}" destId="{90F68FB8-2E72-46DE-A888-94101120B1DC}" srcOrd="4" destOrd="0" presId="urn:microsoft.com/office/officeart/2005/8/layout/chevronAccent+Icon"/>
    <dgm:cxn modelId="{27EEB63E-DDE6-448C-92DD-C3CC7786F441}" type="presParOf" srcId="{90F68FB8-2E72-46DE-A888-94101120B1DC}" destId="{D79C9D85-169C-4DD5-A7B9-B60158292FBC}" srcOrd="0" destOrd="0" presId="urn:microsoft.com/office/officeart/2005/8/layout/chevronAccent+Icon"/>
    <dgm:cxn modelId="{53155389-A5E4-4C32-B3D8-ECBAC891F386}" type="presParOf" srcId="{90F68FB8-2E72-46DE-A888-94101120B1DC}" destId="{081934CC-32F8-4498-BB56-1F1AC3A77449}" srcOrd="1" destOrd="0" presId="urn:microsoft.com/office/officeart/2005/8/layout/chevronAccent+Icon"/>
    <dgm:cxn modelId="{79154301-CA2B-4470-BF41-3653F16DC111}" type="presParOf" srcId="{35FAE9A7-D25A-4D5D-9A7A-E5F5EA22EC9C}" destId="{7608368F-222F-418B-9DA5-88167DCE3DA0}" srcOrd="5" destOrd="0" presId="urn:microsoft.com/office/officeart/2005/8/layout/chevronAccent+Icon"/>
    <dgm:cxn modelId="{FC9DD9CF-B36D-4A8C-AD9A-BFE515974FC7}" type="presParOf" srcId="{35FAE9A7-D25A-4D5D-9A7A-E5F5EA22EC9C}" destId="{10ABA8E2-3CC3-40F6-A276-C08C5616A485}" srcOrd="6" destOrd="0" presId="urn:microsoft.com/office/officeart/2005/8/layout/chevronAccent+Icon"/>
    <dgm:cxn modelId="{CBC14599-E6DF-46B9-8413-FC32767C8FD1}" type="presParOf" srcId="{10ABA8E2-3CC3-40F6-A276-C08C5616A485}" destId="{61567CD1-37D0-453F-A147-D1DD29343638}" srcOrd="0" destOrd="0" presId="urn:microsoft.com/office/officeart/2005/8/layout/chevronAccent+Icon"/>
    <dgm:cxn modelId="{7002B124-5964-45EC-A7EC-1150375BD3B1}" type="presParOf" srcId="{10ABA8E2-3CC3-40F6-A276-C08C5616A485}" destId="{03BCEFA0-E4B1-499C-AD7E-DC031D14A46D}" srcOrd="1" destOrd="0" presId="urn:microsoft.com/office/officeart/2005/8/layout/chevronAccent+Icon"/>
    <dgm:cxn modelId="{05D46FD7-5779-482A-9FFC-62D3A04BFC02}" type="presParOf" srcId="{35FAE9A7-D25A-4D5D-9A7A-E5F5EA22EC9C}" destId="{2AA82552-3D50-4E3B-AFA7-046235A7743C}" srcOrd="7" destOrd="0" presId="urn:microsoft.com/office/officeart/2005/8/layout/chevronAccent+Icon"/>
    <dgm:cxn modelId="{51869A9E-1957-4957-B58D-4AC39567F26F}" type="presParOf" srcId="{35FAE9A7-D25A-4D5D-9A7A-E5F5EA22EC9C}" destId="{2328B5A4-F7C5-4C83-96A8-8FAE7261528E}" srcOrd="8" destOrd="0" presId="urn:microsoft.com/office/officeart/2005/8/layout/chevronAccent+Icon"/>
    <dgm:cxn modelId="{2CFE987D-8FC5-4985-AA2A-A879240CC3D2}" type="presParOf" srcId="{2328B5A4-F7C5-4C83-96A8-8FAE7261528E}" destId="{2FCA1B8D-5EFC-453C-BD82-55B945BD349D}" srcOrd="0" destOrd="0" presId="urn:microsoft.com/office/officeart/2005/8/layout/chevronAccent+Icon"/>
    <dgm:cxn modelId="{63F5E0EA-67E7-41DE-A063-C3D6A3EB05DD}" type="presParOf" srcId="{2328B5A4-F7C5-4C83-96A8-8FAE7261528E}" destId="{98765B8E-BA14-4619-B5AD-F6B699CFF91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2BB8AD-23BC-4A3D-AD39-09EABDCB8754}" type="doc">
      <dgm:prSet loTypeId="urn:microsoft.com/office/officeart/2005/8/layout/chevronAccent+Icon" loCatId="officeonline" qsTypeId="urn:microsoft.com/office/officeart/2005/8/quickstyle/simple4" qsCatId="simple" csTypeId="urn:microsoft.com/office/officeart/2005/8/colors/colorful1" csCatId="colorful" phldr="1"/>
      <dgm:spPr/>
    </dgm:pt>
    <dgm:pt modelId="{E3801410-0AD2-48A0-81F0-C350283CF62F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Licence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Physique</a:t>
          </a:r>
        </a:p>
      </dgm:t>
    </dgm:pt>
    <dgm:pt modelId="{7CB42585-44BA-4DEB-8CA2-7410E9ABD4BD}" type="parTrans" cxnId="{5D55E723-CEE7-4DC9-8D03-60BAD1A302DB}">
      <dgm:prSet/>
      <dgm:spPr/>
      <dgm:t>
        <a:bodyPr/>
        <a:lstStyle/>
        <a:p>
          <a:endParaRPr lang="en-GB"/>
        </a:p>
      </dgm:t>
    </dgm:pt>
    <dgm:pt modelId="{2E409FA3-FAEF-4989-8E81-FB369185D7C9}" type="sibTrans" cxnId="{5D55E723-CEE7-4DC9-8D03-60BAD1A302DB}">
      <dgm:prSet/>
      <dgm:spPr/>
      <dgm:t>
        <a:bodyPr/>
        <a:lstStyle/>
        <a:p>
          <a:endParaRPr lang="en-GB"/>
        </a:p>
      </dgm:t>
    </dgm:pt>
    <dgm:pt modelId="{B363FED0-1DC2-47BC-99E3-4E9D096D5808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Doctorat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Spécialité Matière condensée et rayonnement</a:t>
          </a:r>
        </a:p>
      </dgm:t>
    </dgm:pt>
    <dgm:pt modelId="{DA0DE6A7-42B2-42D3-A481-7BA6149F171C}" type="parTrans" cxnId="{2FCB7C7D-341D-488B-9FBF-58FDBD8EB0EC}">
      <dgm:prSet/>
      <dgm:spPr/>
      <dgm:t>
        <a:bodyPr/>
        <a:lstStyle/>
        <a:p>
          <a:endParaRPr lang="en-GB"/>
        </a:p>
      </dgm:t>
    </dgm:pt>
    <dgm:pt modelId="{35EB1AF6-F136-46AB-A70D-A598B1C4C6CE}" type="sibTrans" cxnId="{2FCB7C7D-341D-488B-9FBF-58FDBD8EB0EC}">
      <dgm:prSet/>
      <dgm:spPr/>
      <dgm:t>
        <a:bodyPr/>
        <a:lstStyle/>
        <a:p>
          <a:endParaRPr lang="en-GB"/>
        </a:p>
      </dgm:t>
    </dgm:pt>
    <dgm:pt modelId="{227F8261-7E5A-48FC-90F6-781F2F02E312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Ingénieur de Recherche en calcul scientifique</a:t>
          </a:r>
        </a:p>
      </dgm:t>
    </dgm:pt>
    <dgm:pt modelId="{0079FB41-97BD-4A30-A1DD-BBDC04DED1AB}" type="parTrans" cxnId="{457BB6E0-C142-45CA-A28F-BA7124497756}">
      <dgm:prSet/>
      <dgm:spPr/>
      <dgm:t>
        <a:bodyPr/>
        <a:lstStyle/>
        <a:p>
          <a:endParaRPr lang="en-GB"/>
        </a:p>
      </dgm:t>
    </dgm:pt>
    <dgm:pt modelId="{7DA63802-45B9-4F78-9554-6D6F7F33154F}" type="sibTrans" cxnId="{457BB6E0-C142-45CA-A28F-BA7124497756}">
      <dgm:prSet/>
      <dgm:spPr/>
      <dgm:t>
        <a:bodyPr/>
        <a:lstStyle/>
        <a:p>
          <a:endParaRPr lang="en-GB"/>
        </a:p>
      </dgm:t>
    </dgm:pt>
    <dgm:pt modelId="{467B402E-E443-464C-B82C-46A6A2F51FF0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Matière Quantique</a:t>
          </a:r>
        </a:p>
      </dgm:t>
    </dgm:pt>
    <dgm:pt modelId="{710EC5BA-BA71-4CD4-B9A8-B27513D036F7}" type="parTrans" cxnId="{6593562E-E8C0-48F0-AEB1-194B4F06F7DE}">
      <dgm:prSet/>
      <dgm:spPr/>
      <dgm:t>
        <a:bodyPr/>
        <a:lstStyle/>
        <a:p>
          <a:endParaRPr lang="en-GB"/>
        </a:p>
      </dgm:t>
    </dgm:pt>
    <dgm:pt modelId="{C1ABB359-6565-4DA8-B0B1-8D819C536CFD}" type="sibTrans" cxnId="{6593562E-E8C0-48F0-AEB1-194B4F06F7DE}">
      <dgm:prSet/>
      <dgm:spPr/>
      <dgm:t>
        <a:bodyPr/>
        <a:lstStyle/>
        <a:p>
          <a:endParaRPr lang="en-GB"/>
        </a:p>
      </dgm:t>
    </dgm:pt>
    <dgm:pt modelId="{023B8A90-EEC6-4051-923D-91F4CFAC1B8F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2016-2018</a:t>
          </a:r>
        </a:p>
      </dgm:t>
    </dgm:pt>
    <dgm:pt modelId="{25514660-F86F-4253-8162-A292676BAE76}" type="parTrans" cxnId="{761D1DF3-83AE-4F2B-ABA3-F2FE8991B78E}">
      <dgm:prSet/>
      <dgm:spPr/>
      <dgm:t>
        <a:bodyPr/>
        <a:lstStyle/>
        <a:p>
          <a:endParaRPr lang="en-GB"/>
        </a:p>
      </dgm:t>
    </dgm:pt>
    <dgm:pt modelId="{BA5709EA-850E-4A9C-BB76-5B6BE53ACEFA}" type="sibTrans" cxnId="{761D1DF3-83AE-4F2B-ABA3-F2FE8991B78E}">
      <dgm:prSet/>
      <dgm:spPr/>
      <dgm:t>
        <a:bodyPr/>
        <a:lstStyle/>
        <a:p>
          <a:endParaRPr lang="en-GB"/>
        </a:p>
      </dgm:t>
    </dgm:pt>
    <dgm:pt modelId="{CAE2A0E8-DDDD-4961-9D53-171133926238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179EAAD1-AB1F-4097-BDF4-11F047033C1F}" type="parTrans" cxnId="{1440BA52-F715-46B1-BAC4-DB6A939B579B}">
      <dgm:prSet/>
      <dgm:spPr/>
      <dgm:t>
        <a:bodyPr/>
        <a:lstStyle/>
        <a:p>
          <a:endParaRPr lang="en-GB"/>
        </a:p>
      </dgm:t>
    </dgm:pt>
    <dgm:pt modelId="{0DDC03C7-336B-48C9-8D34-5FE015257D3A}" type="sibTrans" cxnId="{1440BA52-F715-46B1-BAC4-DB6A939B579B}">
      <dgm:prSet/>
      <dgm:spPr/>
      <dgm:t>
        <a:bodyPr/>
        <a:lstStyle/>
        <a:p>
          <a:endParaRPr lang="en-GB"/>
        </a:p>
      </dgm:t>
    </dgm:pt>
    <dgm:pt modelId="{A4E4B811-22D0-48B5-9A9E-22394BFE8B92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2013-2016</a:t>
          </a:r>
        </a:p>
      </dgm:t>
    </dgm:pt>
    <dgm:pt modelId="{6DA574F3-4820-4B38-8C90-8E61F39B1EBE}" type="parTrans" cxnId="{AC98F0E9-8C16-4937-AC38-0B0F12C6F996}">
      <dgm:prSet/>
      <dgm:spPr/>
      <dgm:t>
        <a:bodyPr/>
        <a:lstStyle/>
        <a:p>
          <a:endParaRPr lang="en-GB"/>
        </a:p>
      </dgm:t>
    </dgm:pt>
    <dgm:pt modelId="{5E9AAA9B-8184-46DA-8667-8E4881CFA9CA}" type="sibTrans" cxnId="{AC98F0E9-8C16-4937-AC38-0B0F12C6F996}">
      <dgm:prSet/>
      <dgm:spPr/>
      <dgm:t>
        <a:bodyPr/>
        <a:lstStyle/>
        <a:p>
          <a:endParaRPr lang="en-GB"/>
        </a:p>
      </dgm:t>
    </dgm:pt>
    <dgm:pt modelId="{69CFAEA9-5E86-4B26-970D-D4AC62B1B5D4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Claude Bernard Lyon 1</a:t>
          </a:r>
        </a:p>
      </dgm:t>
    </dgm:pt>
    <dgm:pt modelId="{6E4BF8E6-F859-448A-8290-FD5715243D4A}" type="parTrans" cxnId="{85D05F2B-8172-46EC-8F2E-94D7DEC86BD5}">
      <dgm:prSet/>
      <dgm:spPr/>
      <dgm:t>
        <a:bodyPr/>
        <a:lstStyle/>
        <a:p>
          <a:endParaRPr lang="en-GB"/>
        </a:p>
      </dgm:t>
    </dgm:pt>
    <dgm:pt modelId="{2B4855B0-4131-48D7-8DA5-9C97128CA8C2}" type="sibTrans" cxnId="{85D05F2B-8172-46EC-8F2E-94D7DEC86BD5}">
      <dgm:prSet/>
      <dgm:spPr/>
      <dgm:t>
        <a:bodyPr/>
        <a:lstStyle/>
        <a:p>
          <a:endParaRPr lang="en-GB"/>
        </a:p>
      </dgm:t>
    </dgm:pt>
    <dgm:pt modelId="{929BC5DC-3B98-4817-8D21-7119F2DAEBC6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2018-2022</a:t>
          </a:r>
        </a:p>
      </dgm:t>
    </dgm:pt>
    <dgm:pt modelId="{15C9FEF9-76F6-4DDD-BF5A-0E31202EF940}" type="parTrans" cxnId="{F537AEB2-BA53-4B42-8849-033A4A082B68}">
      <dgm:prSet/>
      <dgm:spPr/>
      <dgm:t>
        <a:bodyPr/>
        <a:lstStyle/>
        <a:p>
          <a:endParaRPr lang="en-GB"/>
        </a:p>
      </dgm:t>
    </dgm:pt>
    <dgm:pt modelId="{36A891A8-354F-48C1-B554-B2A1BAA760DD}" type="sibTrans" cxnId="{F537AEB2-BA53-4B42-8849-033A4A082B68}">
      <dgm:prSet/>
      <dgm:spPr/>
      <dgm:t>
        <a:bodyPr/>
        <a:lstStyle/>
        <a:p>
          <a:endParaRPr lang="en-GB"/>
        </a:p>
      </dgm:t>
    </dgm:pt>
    <dgm:pt modelId="{E1875227-CED0-4480-97F0-F5706F8ECD06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E351DA1B-D90A-472C-AF4F-E9A5E07513BF}" type="parTrans" cxnId="{0F8A6DFD-5CAA-4FE1-B688-D3E2ACB92ED4}">
      <dgm:prSet/>
      <dgm:spPr/>
      <dgm:t>
        <a:bodyPr/>
        <a:lstStyle/>
        <a:p>
          <a:endParaRPr lang="en-GB"/>
        </a:p>
      </dgm:t>
    </dgm:pt>
    <dgm:pt modelId="{404A449D-D734-43FB-9DF0-3A044B3CEBDA}" type="sibTrans" cxnId="{0F8A6DFD-5CAA-4FE1-B688-D3E2ACB92ED4}">
      <dgm:prSet/>
      <dgm:spPr/>
      <dgm:t>
        <a:bodyPr/>
        <a:lstStyle/>
        <a:p>
          <a:endParaRPr lang="en-GB"/>
        </a:p>
      </dgm:t>
    </dgm:pt>
    <dgm:pt modelId="{AE3D28F8-00A5-49DD-94D5-E37EA7BA8B39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2022-2024</a:t>
          </a:r>
        </a:p>
      </dgm:t>
    </dgm:pt>
    <dgm:pt modelId="{56C122F1-AA17-46F9-B87B-08A46DBBC65E}" type="parTrans" cxnId="{C2B8C2AF-FDBF-4613-8A26-8E712650DDEC}">
      <dgm:prSet/>
      <dgm:spPr/>
      <dgm:t>
        <a:bodyPr/>
        <a:lstStyle/>
        <a:p>
          <a:endParaRPr lang="en-GB"/>
        </a:p>
      </dgm:t>
    </dgm:pt>
    <dgm:pt modelId="{6D460976-06DF-4576-AA32-3E3AB6857A1B}" type="sibTrans" cxnId="{C2B8C2AF-FDBF-4613-8A26-8E712650DDEC}">
      <dgm:prSet/>
      <dgm:spPr/>
      <dgm:t>
        <a:bodyPr/>
        <a:lstStyle/>
        <a:p>
          <a:endParaRPr lang="en-GB"/>
        </a:p>
      </dgm:t>
    </dgm:pt>
    <dgm:pt modelId="{4E344709-F1CE-44A8-83BA-B49328765814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gm:t>
    </dgm:pt>
    <dgm:pt modelId="{C02C29C0-6D1D-41C6-B163-9BC70A1C41DB}" type="parTrans" cxnId="{B8C61232-55C0-41DA-8A18-55FF19028274}">
      <dgm:prSet/>
      <dgm:spPr/>
      <dgm:t>
        <a:bodyPr/>
        <a:lstStyle/>
        <a:p>
          <a:endParaRPr lang="en-GB"/>
        </a:p>
      </dgm:t>
    </dgm:pt>
    <dgm:pt modelId="{DF3F8887-BA61-4091-8D02-AD56CC9676F0}" type="sibTrans" cxnId="{B8C61232-55C0-41DA-8A18-55FF19028274}">
      <dgm:prSet/>
      <dgm:spPr/>
      <dgm:t>
        <a:bodyPr/>
        <a:lstStyle/>
        <a:p>
          <a:endParaRPr lang="en-GB"/>
        </a:p>
      </dgm:t>
    </dgm:pt>
    <dgm:pt modelId="{5EF16221-A131-4630-BBAA-2EB5D1B28010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2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FÉADEP</a:t>
          </a:r>
        </a:p>
      </dgm:t>
    </dgm:pt>
    <dgm:pt modelId="{59A2B16D-BB4A-4AB2-9EB9-73136237523A}" type="parTrans" cxnId="{FB40A365-C5EA-44C8-96A6-222CDB6B8C58}">
      <dgm:prSet/>
      <dgm:spPr/>
      <dgm:t>
        <a:bodyPr/>
        <a:lstStyle/>
        <a:p>
          <a:endParaRPr lang="en-GB"/>
        </a:p>
      </dgm:t>
    </dgm:pt>
    <dgm:pt modelId="{88D31DD4-DB4B-4720-A35F-D33DC005FBB4}" type="sibTrans" cxnId="{FB40A365-C5EA-44C8-96A6-222CDB6B8C58}">
      <dgm:prSet/>
      <dgm:spPr/>
      <dgm:t>
        <a:bodyPr/>
        <a:lstStyle/>
        <a:p>
          <a:endParaRPr lang="en-GB"/>
        </a:p>
      </dgm:t>
    </dgm:pt>
    <dgm:pt modelId="{A25714D2-26B2-4FCB-81CC-BAC479BFB15A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2024-2025</a:t>
          </a:r>
        </a:p>
      </dgm:t>
    </dgm:pt>
    <dgm:pt modelId="{F0F2A3EC-A027-4026-8501-72F790DD5CC4}" type="parTrans" cxnId="{4E943057-EE1D-4377-9693-E7B475BB04FA}">
      <dgm:prSet/>
      <dgm:spPr/>
      <dgm:t>
        <a:bodyPr/>
        <a:lstStyle/>
        <a:p>
          <a:endParaRPr lang="en-GB"/>
        </a:p>
      </dgm:t>
    </dgm:pt>
    <dgm:pt modelId="{65808F0C-60DE-48EC-845A-944F767EE098}" type="sibTrans" cxnId="{4E943057-EE1D-4377-9693-E7B475BB04FA}">
      <dgm:prSet/>
      <dgm:spPr/>
      <dgm:t>
        <a:bodyPr/>
        <a:lstStyle/>
        <a:p>
          <a:endParaRPr lang="en-GB"/>
        </a:p>
      </dgm:t>
    </dgm:pt>
    <dgm:pt modelId="{560141C7-4E76-4038-B5D3-2946D463BB7B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ENS Lyon</a:t>
          </a:r>
        </a:p>
      </dgm:t>
    </dgm:pt>
    <dgm:pt modelId="{3F917D22-0719-431B-95C9-525E1A2F1B09}" type="parTrans" cxnId="{6B5AE43C-5310-491C-8C6F-293DE791172B}">
      <dgm:prSet/>
      <dgm:spPr/>
      <dgm:t>
        <a:bodyPr/>
        <a:lstStyle/>
        <a:p>
          <a:endParaRPr lang="en-GB"/>
        </a:p>
      </dgm:t>
    </dgm:pt>
    <dgm:pt modelId="{71B29860-6020-4D43-9665-D7D75C095CC9}" type="sibTrans" cxnId="{6B5AE43C-5310-491C-8C6F-293DE791172B}">
      <dgm:prSet/>
      <dgm:spPr/>
      <dgm:t>
        <a:bodyPr/>
        <a:lstStyle/>
        <a:p>
          <a:endParaRPr lang="en-GB"/>
        </a:p>
      </dgm:t>
    </dgm:pt>
    <dgm:pt modelId="{35FAE9A7-D25A-4D5D-9A7A-E5F5EA22EC9C}" type="pres">
      <dgm:prSet presAssocID="{D42BB8AD-23BC-4A3D-AD39-09EABDCB8754}" presName="Name0" presStyleCnt="0">
        <dgm:presLayoutVars>
          <dgm:dir/>
          <dgm:resizeHandles val="exact"/>
        </dgm:presLayoutVars>
      </dgm:prSet>
      <dgm:spPr/>
    </dgm:pt>
    <dgm:pt modelId="{44F51A0F-5B22-4FCD-86DF-6E44EB1EF3BD}" type="pres">
      <dgm:prSet presAssocID="{E3801410-0AD2-48A0-81F0-C350283CF62F}" presName="composite" presStyleCnt="0"/>
      <dgm:spPr/>
    </dgm:pt>
    <dgm:pt modelId="{575F8976-1C7C-43F9-955B-DB6FA5590A81}" type="pres">
      <dgm:prSet presAssocID="{E3801410-0AD2-48A0-81F0-C350283CF62F}" presName="bgChev" presStyleLbl="node1" presStyleIdx="0" presStyleCnt="5"/>
      <dgm:spPr/>
    </dgm:pt>
    <dgm:pt modelId="{0F8A1190-65AC-4ADD-98AB-0BA1F88DC0F6}" type="pres">
      <dgm:prSet presAssocID="{E3801410-0AD2-48A0-81F0-C350283CF62F}" presName="txNode" presStyleLbl="fgAcc1" presStyleIdx="0" presStyleCnt="5" custScaleX="106987" custScaleY="173208" custLinFactNeighborX="-184" custLinFactNeighborY="-9425">
        <dgm:presLayoutVars>
          <dgm:bulletEnabled val="1"/>
        </dgm:presLayoutVars>
      </dgm:prSet>
      <dgm:spPr/>
    </dgm:pt>
    <dgm:pt modelId="{77A83587-B144-4C10-BB04-DC1A4DCDF237}" type="pres">
      <dgm:prSet presAssocID="{2E409FA3-FAEF-4989-8E81-FB369185D7C9}" presName="compositeSpace" presStyleCnt="0"/>
      <dgm:spPr/>
    </dgm:pt>
    <dgm:pt modelId="{23C32BE2-21C6-4F19-A635-9A8071E221E5}" type="pres">
      <dgm:prSet presAssocID="{467B402E-E443-464C-B82C-46A6A2F51FF0}" presName="composite" presStyleCnt="0"/>
      <dgm:spPr/>
    </dgm:pt>
    <dgm:pt modelId="{D79C0481-331F-4DC3-A934-E96632DF7F2B}" type="pres">
      <dgm:prSet presAssocID="{467B402E-E443-464C-B82C-46A6A2F51FF0}" presName="bgChev" presStyleLbl="node1" presStyleIdx="1" presStyleCnt="5"/>
      <dgm:spPr/>
    </dgm:pt>
    <dgm:pt modelId="{62323C89-11FA-4797-B6D6-9FD1E258E13E}" type="pres">
      <dgm:prSet presAssocID="{467B402E-E443-464C-B82C-46A6A2F51FF0}" presName="txNode" presStyleLbl="fgAcc1" presStyleIdx="1" presStyleCnt="5" custScaleX="116731" custScaleY="197279">
        <dgm:presLayoutVars>
          <dgm:bulletEnabled val="1"/>
        </dgm:presLayoutVars>
      </dgm:prSet>
      <dgm:spPr/>
    </dgm:pt>
    <dgm:pt modelId="{A09A4C8A-6EE7-4217-931E-23A4488CA5ED}" type="pres">
      <dgm:prSet presAssocID="{C1ABB359-6565-4DA8-B0B1-8D819C536CFD}" presName="compositeSpace" presStyleCnt="0"/>
      <dgm:spPr/>
    </dgm:pt>
    <dgm:pt modelId="{90F68FB8-2E72-46DE-A888-94101120B1DC}" type="pres">
      <dgm:prSet presAssocID="{B363FED0-1DC2-47BC-99E3-4E9D096D5808}" presName="composite" presStyleCnt="0"/>
      <dgm:spPr/>
    </dgm:pt>
    <dgm:pt modelId="{D79C9D85-169C-4DD5-A7B9-B60158292FBC}" type="pres">
      <dgm:prSet presAssocID="{B363FED0-1DC2-47BC-99E3-4E9D096D5808}" presName="bgChev" presStyleLbl="node1" presStyleIdx="2" presStyleCnt="5"/>
      <dgm:spPr/>
    </dgm:pt>
    <dgm:pt modelId="{081934CC-32F8-4498-BB56-1F1AC3A77449}" type="pres">
      <dgm:prSet presAssocID="{B363FED0-1DC2-47BC-99E3-4E9D096D5808}" presName="txNode" presStyleLbl="fgAcc1" presStyleIdx="2" presStyleCnt="5" custScaleX="113162" custScaleY="230318" custLinFactNeighborX="-909" custLinFactNeighborY="13473">
        <dgm:presLayoutVars>
          <dgm:bulletEnabled val="1"/>
        </dgm:presLayoutVars>
      </dgm:prSet>
      <dgm:spPr/>
    </dgm:pt>
    <dgm:pt modelId="{7608368F-222F-418B-9DA5-88167DCE3DA0}" type="pres">
      <dgm:prSet presAssocID="{35EB1AF6-F136-46AB-A70D-A598B1C4C6CE}" presName="compositeSpace" presStyleCnt="0"/>
      <dgm:spPr/>
    </dgm:pt>
    <dgm:pt modelId="{10ABA8E2-3CC3-40F6-A276-C08C5616A485}" type="pres">
      <dgm:prSet presAssocID="{227F8261-7E5A-48FC-90F6-781F2F02E312}" presName="composite" presStyleCnt="0"/>
      <dgm:spPr/>
    </dgm:pt>
    <dgm:pt modelId="{61567CD1-37D0-453F-A147-D1DD29343638}" type="pres">
      <dgm:prSet presAssocID="{227F8261-7E5A-48FC-90F6-781F2F02E312}" presName="bgChev" presStyleLbl="node1" presStyleIdx="3" presStyleCnt="5"/>
      <dgm:spPr/>
    </dgm:pt>
    <dgm:pt modelId="{03BCEFA0-E4B1-499C-AD7E-DC031D14A46D}" type="pres">
      <dgm:prSet presAssocID="{227F8261-7E5A-48FC-90F6-781F2F02E312}" presName="txNode" presStyleLbl="fgAcc1" presStyleIdx="3" presStyleCnt="5" custScaleX="119985" custScaleY="226628">
        <dgm:presLayoutVars>
          <dgm:bulletEnabled val="1"/>
        </dgm:presLayoutVars>
      </dgm:prSet>
      <dgm:spPr/>
    </dgm:pt>
    <dgm:pt modelId="{2AA82552-3D50-4E3B-AFA7-046235A7743C}" type="pres">
      <dgm:prSet presAssocID="{7DA63802-45B9-4F78-9554-6D6F7F33154F}" presName="compositeSpace" presStyleCnt="0"/>
      <dgm:spPr/>
    </dgm:pt>
    <dgm:pt modelId="{2328B5A4-F7C5-4C83-96A8-8FAE7261528E}" type="pres">
      <dgm:prSet presAssocID="{5EF16221-A131-4630-BBAA-2EB5D1B28010}" presName="composite" presStyleCnt="0"/>
      <dgm:spPr/>
    </dgm:pt>
    <dgm:pt modelId="{2FCA1B8D-5EFC-453C-BD82-55B945BD349D}" type="pres">
      <dgm:prSet presAssocID="{5EF16221-A131-4630-BBAA-2EB5D1B28010}" presName="bgChev" presStyleLbl="node1" presStyleIdx="4" presStyleCnt="5"/>
      <dgm:spPr/>
    </dgm:pt>
    <dgm:pt modelId="{98765B8E-BA14-4619-B5AD-F6B699CFF912}" type="pres">
      <dgm:prSet presAssocID="{5EF16221-A131-4630-BBAA-2EB5D1B28010}" presName="txNode" presStyleLbl="fgAcc1" presStyleIdx="4" presStyleCnt="5" custScaleX="109765" custScaleY="154016" custLinFactNeighborX="-1276" custLinFactNeighborY="-25555">
        <dgm:presLayoutVars>
          <dgm:bulletEnabled val="1"/>
        </dgm:presLayoutVars>
      </dgm:prSet>
      <dgm:spPr/>
    </dgm:pt>
  </dgm:ptLst>
  <dgm:cxnLst>
    <dgm:cxn modelId="{83321310-F757-40C7-80B6-D6C5C5ABF02B}" type="presOf" srcId="{5EF16221-A131-4630-BBAA-2EB5D1B28010}" destId="{98765B8E-BA14-4619-B5AD-F6B699CFF912}" srcOrd="0" destOrd="0" presId="urn:microsoft.com/office/officeart/2005/8/layout/chevronAccent+Icon"/>
    <dgm:cxn modelId="{DCAD6E1C-619E-469F-A62D-12D7EF060E9A}" type="presOf" srcId="{A4E4B811-22D0-48B5-9A9E-22394BFE8B92}" destId="{0F8A1190-65AC-4ADD-98AB-0BA1F88DC0F6}" srcOrd="0" destOrd="1" presId="urn:microsoft.com/office/officeart/2005/8/layout/chevronAccent+Icon"/>
    <dgm:cxn modelId="{D69E0C1D-28FE-48BA-A146-FFC03A3285A6}" type="presOf" srcId="{AE3D28F8-00A5-49DD-94D5-E37EA7BA8B39}" destId="{03BCEFA0-E4B1-499C-AD7E-DC031D14A46D}" srcOrd="0" destOrd="1" presId="urn:microsoft.com/office/officeart/2005/8/layout/chevronAccent+Icon"/>
    <dgm:cxn modelId="{5D55E723-CEE7-4DC9-8D03-60BAD1A302DB}" srcId="{D42BB8AD-23BC-4A3D-AD39-09EABDCB8754}" destId="{E3801410-0AD2-48A0-81F0-C350283CF62F}" srcOrd="0" destOrd="0" parTransId="{7CB42585-44BA-4DEB-8CA2-7410E9ABD4BD}" sibTransId="{2E409FA3-FAEF-4989-8E81-FB369185D7C9}"/>
    <dgm:cxn modelId="{29BB572A-E839-489A-86B6-D7C030ABF8DC}" type="presOf" srcId="{E3801410-0AD2-48A0-81F0-C350283CF62F}" destId="{0F8A1190-65AC-4ADD-98AB-0BA1F88DC0F6}" srcOrd="0" destOrd="0" presId="urn:microsoft.com/office/officeart/2005/8/layout/chevronAccent+Icon"/>
    <dgm:cxn modelId="{85D05F2B-8172-46EC-8F2E-94D7DEC86BD5}" srcId="{E3801410-0AD2-48A0-81F0-C350283CF62F}" destId="{69CFAEA9-5E86-4B26-970D-D4AC62B1B5D4}" srcOrd="1" destOrd="0" parTransId="{6E4BF8E6-F859-448A-8290-FD5715243D4A}" sibTransId="{2B4855B0-4131-48D7-8DA5-9C97128CA8C2}"/>
    <dgm:cxn modelId="{6593562E-E8C0-48F0-AEB1-194B4F06F7DE}" srcId="{D42BB8AD-23BC-4A3D-AD39-09EABDCB8754}" destId="{467B402E-E443-464C-B82C-46A6A2F51FF0}" srcOrd="1" destOrd="0" parTransId="{710EC5BA-BA71-4CD4-B9A8-B27513D036F7}" sibTransId="{C1ABB359-6565-4DA8-B0B1-8D819C536CFD}"/>
    <dgm:cxn modelId="{B8C61232-55C0-41DA-8A18-55FF19028274}" srcId="{227F8261-7E5A-48FC-90F6-781F2F02E312}" destId="{4E344709-F1CE-44A8-83BA-B49328765814}" srcOrd="1" destOrd="0" parTransId="{C02C29C0-6D1D-41C6-B163-9BC70A1C41DB}" sibTransId="{DF3F8887-BA61-4091-8D02-AD56CC9676F0}"/>
    <dgm:cxn modelId="{58C32C3B-3EC5-48A7-8DE2-FE7E96C334A3}" type="presOf" srcId="{227F8261-7E5A-48FC-90F6-781F2F02E312}" destId="{03BCEFA0-E4B1-499C-AD7E-DC031D14A46D}" srcOrd="0" destOrd="0" presId="urn:microsoft.com/office/officeart/2005/8/layout/chevronAccent+Icon"/>
    <dgm:cxn modelId="{6B5AE43C-5310-491C-8C6F-293DE791172B}" srcId="{5EF16221-A131-4630-BBAA-2EB5D1B28010}" destId="{560141C7-4E76-4038-B5D3-2946D463BB7B}" srcOrd="1" destOrd="0" parTransId="{3F917D22-0719-431B-95C9-525E1A2F1B09}" sibTransId="{71B29860-6020-4D43-9665-D7D75C095CC9}"/>
    <dgm:cxn modelId="{0B530F3D-AE52-446C-9FAD-A44603C176D0}" type="presOf" srcId="{D42BB8AD-23BC-4A3D-AD39-09EABDCB8754}" destId="{35FAE9A7-D25A-4D5D-9A7A-E5F5EA22EC9C}" srcOrd="0" destOrd="0" presId="urn:microsoft.com/office/officeart/2005/8/layout/chevronAccent+Icon"/>
    <dgm:cxn modelId="{1A2BC45E-D24C-4FB4-ABCF-C1B7BD588316}" type="presOf" srcId="{B363FED0-1DC2-47BC-99E3-4E9D096D5808}" destId="{081934CC-32F8-4498-BB56-1F1AC3A77449}" srcOrd="0" destOrd="0" presId="urn:microsoft.com/office/officeart/2005/8/layout/chevronAccent+Icon"/>
    <dgm:cxn modelId="{FB40A365-C5EA-44C8-96A6-222CDB6B8C58}" srcId="{D42BB8AD-23BC-4A3D-AD39-09EABDCB8754}" destId="{5EF16221-A131-4630-BBAA-2EB5D1B28010}" srcOrd="4" destOrd="0" parTransId="{59A2B16D-BB4A-4AB2-9EB9-73136237523A}" sibTransId="{88D31DD4-DB4B-4720-A35F-D33DC005FBB4}"/>
    <dgm:cxn modelId="{FDE1066E-8F26-42AE-A7C1-C02F6572AF40}" type="presOf" srcId="{CAE2A0E8-DDDD-4961-9D53-171133926238}" destId="{62323C89-11FA-4797-B6D6-9FD1E258E13E}" srcOrd="0" destOrd="2" presId="urn:microsoft.com/office/officeart/2005/8/layout/chevronAccent+Icon"/>
    <dgm:cxn modelId="{5196926E-F9CE-4F50-A3FF-AEB7BA6501CE}" type="presOf" srcId="{023B8A90-EEC6-4051-923D-91F4CFAC1B8F}" destId="{62323C89-11FA-4797-B6D6-9FD1E258E13E}" srcOrd="0" destOrd="1" presId="urn:microsoft.com/office/officeart/2005/8/layout/chevronAccent+Icon"/>
    <dgm:cxn modelId="{1440BA52-F715-46B1-BAC4-DB6A939B579B}" srcId="{467B402E-E443-464C-B82C-46A6A2F51FF0}" destId="{CAE2A0E8-DDDD-4961-9D53-171133926238}" srcOrd="1" destOrd="0" parTransId="{179EAAD1-AB1F-4097-BDF4-11F047033C1F}" sibTransId="{0DDC03C7-336B-48C9-8D34-5FE015257D3A}"/>
    <dgm:cxn modelId="{4E943057-EE1D-4377-9693-E7B475BB04FA}" srcId="{5EF16221-A131-4630-BBAA-2EB5D1B28010}" destId="{A25714D2-26B2-4FCB-81CC-BAC479BFB15A}" srcOrd="0" destOrd="0" parTransId="{F0F2A3EC-A027-4026-8501-72F790DD5CC4}" sibTransId="{65808F0C-60DE-48EC-845A-944F767EE098}"/>
    <dgm:cxn modelId="{2FCB7C7D-341D-488B-9FBF-58FDBD8EB0EC}" srcId="{D42BB8AD-23BC-4A3D-AD39-09EABDCB8754}" destId="{B363FED0-1DC2-47BC-99E3-4E9D096D5808}" srcOrd="2" destOrd="0" parTransId="{DA0DE6A7-42B2-42D3-A481-7BA6149F171C}" sibTransId="{35EB1AF6-F136-46AB-A70D-A598B1C4C6CE}"/>
    <dgm:cxn modelId="{3BDEEE7F-6695-4104-B6B5-C8554154D271}" type="presOf" srcId="{929BC5DC-3B98-4817-8D21-7119F2DAEBC6}" destId="{081934CC-32F8-4498-BB56-1F1AC3A77449}" srcOrd="0" destOrd="1" presId="urn:microsoft.com/office/officeart/2005/8/layout/chevronAccent+Icon"/>
    <dgm:cxn modelId="{D2FF5280-C95B-4AB8-8D2A-B6BF40C21B01}" type="presOf" srcId="{4E344709-F1CE-44A8-83BA-B49328765814}" destId="{03BCEFA0-E4B1-499C-AD7E-DC031D14A46D}" srcOrd="0" destOrd="2" presId="urn:microsoft.com/office/officeart/2005/8/layout/chevronAccent+Icon"/>
    <dgm:cxn modelId="{B00807A0-E27B-4BB4-95A2-97C8507DEDCD}" type="presOf" srcId="{A25714D2-26B2-4FCB-81CC-BAC479BFB15A}" destId="{98765B8E-BA14-4619-B5AD-F6B699CFF912}" srcOrd="0" destOrd="1" presId="urn:microsoft.com/office/officeart/2005/8/layout/chevronAccent+Icon"/>
    <dgm:cxn modelId="{19C035A6-5BD6-43E6-B072-4F71B126EFF0}" type="presOf" srcId="{467B402E-E443-464C-B82C-46A6A2F51FF0}" destId="{62323C89-11FA-4797-B6D6-9FD1E258E13E}" srcOrd="0" destOrd="0" presId="urn:microsoft.com/office/officeart/2005/8/layout/chevronAccent+Icon"/>
    <dgm:cxn modelId="{C2B8C2AF-FDBF-4613-8A26-8E712650DDEC}" srcId="{227F8261-7E5A-48FC-90F6-781F2F02E312}" destId="{AE3D28F8-00A5-49DD-94D5-E37EA7BA8B39}" srcOrd="0" destOrd="0" parTransId="{56C122F1-AA17-46F9-B87B-08A46DBBC65E}" sibTransId="{6D460976-06DF-4576-AA32-3E3AB6857A1B}"/>
    <dgm:cxn modelId="{E30A98B0-12CD-4EA9-B772-0D138C4EBD2F}" type="presOf" srcId="{E1875227-CED0-4480-97F0-F5706F8ECD06}" destId="{081934CC-32F8-4498-BB56-1F1AC3A77449}" srcOrd="0" destOrd="2" presId="urn:microsoft.com/office/officeart/2005/8/layout/chevronAccent+Icon"/>
    <dgm:cxn modelId="{F537AEB2-BA53-4B42-8849-033A4A082B68}" srcId="{B363FED0-1DC2-47BC-99E3-4E9D096D5808}" destId="{929BC5DC-3B98-4817-8D21-7119F2DAEBC6}" srcOrd="0" destOrd="0" parTransId="{15C9FEF9-76F6-4DDD-BF5A-0E31202EF940}" sibTransId="{36A891A8-354F-48C1-B554-B2A1BAA760DD}"/>
    <dgm:cxn modelId="{1EB5E5B2-7F02-4D88-8062-1EA7689AEE27}" type="presOf" srcId="{560141C7-4E76-4038-B5D3-2946D463BB7B}" destId="{98765B8E-BA14-4619-B5AD-F6B699CFF912}" srcOrd="0" destOrd="2" presId="urn:microsoft.com/office/officeart/2005/8/layout/chevronAccent+Icon"/>
    <dgm:cxn modelId="{E59BC1B4-85E4-456D-8FDD-D70FBB921074}" type="presOf" srcId="{69CFAEA9-5E86-4B26-970D-D4AC62B1B5D4}" destId="{0F8A1190-65AC-4ADD-98AB-0BA1F88DC0F6}" srcOrd="0" destOrd="2" presId="urn:microsoft.com/office/officeart/2005/8/layout/chevronAccent+Icon"/>
    <dgm:cxn modelId="{457BB6E0-C142-45CA-A28F-BA7124497756}" srcId="{D42BB8AD-23BC-4A3D-AD39-09EABDCB8754}" destId="{227F8261-7E5A-48FC-90F6-781F2F02E312}" srcOrd="3" destOrd="0" parTransId="{0079FB41-97BD-4A30-A1DD-BBDC04DED1AB}" sibTransId="{7DA63802-45B9-4F78-9554-6D6F7F33154F}"/>
    <dgm:cxn modelId="{AC98F0E9-8C16-4937-AC38-0B0F12C6F996}" srcId="{E3801410-0AD2-48A0-81F0-C350283CF62F}" destId="{A4E4B811-22D0-48B5-9A9E-22394BFE8B92}" srcOrd="0" destOrd="0" parTransId="{6DA574F3-4820-4B38-8C90-8E61F39B1EBE}" sibTransId="{5E9AAA9B-8184-46DA-8667-8E4881CFA9CA}"/>
    <dgm:cxn modelId="{761D1DF3-83AE-4F2B-ABA3-F2FE8991B78E}" srcId="{467B402E-E443-464C-B82C-46A6A2F51FF0}" destId="{023B8A90-EEC6-4051-923D-91F4CFAC1B8F}" srcOrd="0" destOrd="0" parTransId="{25514660-F86F-4253-8162-A292676BAE76}" sibTransId="{BA5709EA-850E-4A9C-BB76-5B6BE53ACEFA}"/>
    <dgm:cxn modelId="{0F8A6DFD-5CAA-4FE1-B688-D3E2ACB92ED4}" srcId="{B363FED0-1DC2-47BC-99E3-4E9D096D5808}" destId="{E1875227-CED0-4480-97F0-F5706F8ECD06}" srcOrd="1" destOrd="0" parTransId="{E351DA1B-D90A-472C-AF4F-E9A5E07513BF}" sibTransId="{404A449D-D734-43FB-9DF0-3A044B3CEBDA}"/>
    <dgm:cxn modelId="{787B63DE-F2CA-4DA8-B36A-CB3EF16B7989}" type="presParOf" srcId="{35FAE9A7-D25A-4D5D-9A7A-E5F5EA22EC9C}" destId="{44F51A0F-5B22-4FCD-86DF-6E44EB1EF3BD}" srcOrd="0" destOrd="0" presId="urn:microsoft.com/office/officeart/2005/8/layout/chevronAccent+Icon"/>
    <dgm:cxn modelId="{37243D44-1A24-44D8-90D1-357E75F5A55C}" type="presParOf" srcId="{44F51A0F-5B22-4FCD-86DF-6E44EB1EF3BD}" destId="{575F8976-1C7C-43F9-955B-DB6FA5590A81}" srcOrd="0" destOrd="0" presId="urn:microsoft.com/office/officeart/2005/8/layout/chevronAccent+Icon"/>
    <dgm:cxn modelId="{95DC060A-9B77-47EA-918B-C3D84E0B7F41}" type="presParOf" srcId="{44F51A0F-5B22-4FCD-86DF-6E44EB1EF3BD}" destId="{0F8A1190-65AC-4ADD-98AB-0BA1F88DC0F6}" srcOrd="1" destOrd="0" presId="urn:microsoft.com/office/officeart/2005/8/layout/chevronAccent+Icon"/>
    <dgm:cxn modelId="{A82144E1-F270-4374-BE28-7D3F8490A172}" type="presParOf" srcId="{35FAE9A7-D25A-4D5D-9A7A-E5F5EA22EC9C}" destId="{77A83587-B144-4C10-BB04-DC1A4DCDF237}" srcOrd="1" destOrd="0" presId="urn:microsoft.com/office/officeart/2005/8/layout/chevronAccent+Icon"/>
    <dgm:cxn modelId="{A5A21FAF-F5FB-4D61-9297-2880AFCEB3B5}" type="presParOf" srcId="{35FAE9A7-D25A-4D5D-9A7A-E5F5EA22EC9C}" destId="{23C32BE2-21C6-4F19-A635-9A8071E221E5}" srcOrd="2" destOrd="0" presId="urn:microsoft.com/office/officeart/2005/8/layout/chevronAccent+Icon"/>
    <dgm:cxn modelId="{14FFF07A-8D8A-4532-A9FC-6DE68A6B783E}" type="presParOf" srcId="{23C32BE2-21C6-4F19-A635-9A8071E221E5}" destId="{D79C0481-331F-4DC3-A934-E96632DF7F2B}" srcOrd="0" destOrd="0" presId="urn:microsoft.com/office/officeart/2005/8/layout/chevronAccent+Icon"/>
    <dgm:cxn modelId="{C6BF4A37-B8EC-4678-8DA3-C800C7C8A752}" type="presParOf" srcId="{23C32BE2-21C6-4F19-A635-9A8071E221E5}" destId="{62323C89-11FA-4797-B6D6-9FD1E258E13E}" srcOrd="1" destOrd="0" presId="urn:microsoft.com/office/officeart/2005/8/layout/chevronAccent+Icon"/>
    <dgm:cxn modelId="{CF315833-20BD-4D9A-9FAB-006083FE7E20}" type="presParOf" srcId="{35FAE9A7-D25A-4D5D-9A7A-E5F5EA22EC9C}" destId="{A09A4C8A-6EE7-4217-931E-23A4488CA5ED}" srcOrd="3" destOrd="0" presId="urn:microsoft.com/office/officeart/2005/8/layout/chevronAccent+Icon"/>
    <dgm:cxn modelId="{D8CCBEEA-478A-4C3F-846A-95FE71BBC630}" type="presParOf" srcId="{35FAE9A7-D25A-4D5D-9A7A-E5F5EA22EC9C}" destId="{90F68FB8-2E72-46DE-A888-94101120B1DC}" srcOrd="4" destOrd="0" presId="urn:microsoft.com/office/officeart/2005/8/layout/chevronAccent+Icon"/>
    <dgm:cxn modelId="{27EEB63E-DDE6-448C-92DD-C3CC7786F441}" type="presParOf" srcId="{90F68FB8-2E72-46DE-A888-94101120B1DC}" destId="{D79C9D85-169C-4DD5-A7B9-B60158292FBC}" srcOrd="0" destOrd="0" presId="urn:microsoft.com/office/officeart/2005/8/layout/chevronAccent+Icon"/>
    <dgm:cxn modelId="{53155389-A5E4-4C32-B3D8-ECBAC891F386}" type="presParOf" srcId="{90F68FB8-2E72-46DE-A888-94101120B1DC}" destId="{081934CC-32F8-4498-BB56-1F1AC3A77449}" srcOrd="1" destOrd="0" presId="urn:microsoft.com/office/officeart/2005/8/layout/chevronAccent+Icon"/>
    <dgm:cxn modelId="{79154301-CA2B-4470-BF41-3653F16DC111}" type="presParOf" srcId="{35FAE9A7-D25A-4D5D-9A7A-E5F5EA22EC9C}" destId="{7608368F-222F-418B-9DA5-88167DCE3DA0}" srcOrd="5" destOrd="0" presId="urn:microsoft.com/office/officeart/2005/8/layout/chevronAccent+Icon"/>
    <dgm:cxn modelId="{FC9DD9CF-B36D-4A8C-AD9A-BFE515974FC7}" type="presParOf" srcId="{35FAE9A7-D25A-4D5D-9A7A-E5F5EA22EC9C}" destId="{10ABA8E2-3CC3-40F6-A276-C08C5616A485}" srcOrd="6" destOrd="0" presId="urn:microsoft.com/office/officeart/2005/8/layout/chevronAccent+Icon"/>
    <dgm:cxn modelId="{CBC14599-E6DF-46B9-8413-FC32767C8FD1}" type="presParOf" srcId="{10ABA8E2-3CC3-40F6-A276-C08C5616A485}" destId="{61567CD1-37D0-453F-A147-D1DD29343638}" srcOrd="0" destOrd="0" presId="urn:microsoft.com/office/officeart/2005/8/layout/chevronAccent+Icon"/>
    <dgm:cxn modelId="{7002B124-5964-45EC-A7EC-1150375BD3B1}" type="presParOf" srcId="{10ABA8E2-3CC3-40F6-A276-C08C5616A485}" destId="{03BCEFA0-E4B1-499C-AD7E-DC031D14A46D}" srcOrd="1" destOrd="0" presId="urn:microsoft.com/office/officeart/2005/8/layout/chevronAccent+Icon"/>
    <dgm:cxn modelId="{05D46FD7-5779-482A-9FFC-62D3A04BFC02}" type="presParOf" srcId="{35FAE9A7-D25A-4D5D-9A7A-E5F5EA22EC9C}" destId="{2AA82552-3D50-4E3B-AFA7-046235A7743C}" srcOrd="7" destOrd="0" presId="urn:microsoft.com/office/officeart/2005/8/layout/chevronAccent+Icon"/>
    <dgm:cxn modelId="{51869A9E-1957-4957-B58D-4AC39567F26F}" type="presParOf" srcId="{35FAE9A7-D25A-4D5D-9A7A-E5F5EA22EC9C}" destId="{2328B5A4-F7C5-4C83-96A8-8FAE7261528E}" srcOrd="8" destOrd="0" presId="urn:microsoft.com/office/officeart/2005/8/layout/chevronAccent+Icon"/>
    <dgm:cxn modelId="{2CFE987D-8FC5-4985-AA2A-A879240CC3D2}" type="presParOf" srcId="{2328B5A4-F7C5-4C83-96A8-8FAE7261528E}" destId="{2FCA1B8D-5EFC-453C-BD82-55B945BD349D}" srcOrd="0" destOrd="0" presId="urn:microsoft.com/office/officeart/2005/8/layout/chevronAccent+Icon"/>
    <dgm:cxn modelId="{63F5E0EA-67E7-41DE-A063-C3D6A3EB05DD}" type="presParOf" srcId="{2328B5A4-F7C5-4C83-96A8-8FAE7261528E}" destId="{98765B8E-BA14-4619-B5AD-F6B699CFF91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2BB8AD-23BC-4A3D-AD39-09EABDCB8754}" type="doc">
      <dgm:prSet loTypeId="urn:microsoft.com/office/officeart/2005/8/layout/chevronAccent+Icon" loCatId="officeonline" qsTypeId="urn:microsoft.com/office/officeart/2005/8/quickstyle/simple4" qsCatId="simple" csTypeId="urn:microsoft.com/office/officeart/2005/8/colors/colorful1" csCatId="colorful" phldr="1"/>
      <dgm:spPr/>
    </dgm:pt>
    <dgm:pt modelId="{E3801410-0AD2-48A0-81F0-C350283CF62F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Licence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Physique</a:t>
          </a:r>
        </a:p>
      </dgm:t>
    </dgm:pt>
    <dgm:pt modelId="{7CB42585-44BA-4DEB-8CA2-7410E9ABD4BD}" type="parTrans" cxnId="{5D55E723-CEE7-4DC9-8D03-60BAD1A302DB}">
      <dgm:prSet/>
      <dgm:spPr/>
      <dgm:t>
        <a:bodyPr/>
        <a:lstStyle/>
        <a:p>
          <a:endParaRPr lang="en-GB"/>
        </a:p>
      </dgm:t>
    </dgm:pt>
    <dgm:pt modelId="{2E409FA3-FAEF-4989-8E81-FB369185D7C9}" type="sibTrans" cxnId="{5D55E723-CEE7-4DC9-8D03-60BAD1A302DB}">
      <dgm:prSet/>
      <dgm:spPr/>
      <dgm:t>
        <a:bodyPr/>
        <a:lstStyle/>
        <a:p>
          <a:endParaRPr lang="en-GB"/>
        </a:p>
      </dgm:t>
    </dgm:pt>
    <dgm:pt modelId="{B363FED0-1DC2-47BC-99E3-4E9D096D5808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Doctorat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Spécialité Matière condensée et rayonnement</a:t>
          </a:r>
        </a:p>
      </dgm:t>
    </dgm:pt>
    <dgm:pt modelId="{DA0DE6A7-42B2-42D3-A481-7BA6149F171C}" type="parTrans" cxnId="{2FCB7C7D-341D-488B-9FBF-58FDBD8EB0EC}">
      <dgm:prSet/>
      <dgm:spPr/>
      <dgm:t>
        <a:bodyPr/>
        <a:lstStyle/>
        <a:p>
          <a:endParaRPr lang="en-GB"/>
        </a:p>
      </dgm:t>
    </dgm:pt>
    <dgm:pt modelId="{35EB1AF6-F136-46AB-A70D-A598B1C4C6CE}" type="sibTrans" cxnId="{2FCB7C7D-341D-488B-9FBF-58FDBD8EB0EC}">
      <dgm:prSet/>
      <dgm:spPr/>
      <dgm:t>
        <a:bodyPr/>
        <a:lstStyle/>
        <a:p>
          <a:endParaRPr lang="en-GB"/>
        </a:p>
      </dgm:t>
    </dgm:pt>
    <dgm:pt modelId="{227F8261-7E5A-48FC-90F6-781F2F02E312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Ingénieur de Recherche en calcul scientifique</a:t>
          </a:r>
        </a:p>
      </dgm:t>
    </dgm:pt>
    <dgm:pt modelId="{0079FB41-97BD-4A30-A1DD-BBDC04DED1AB}" type="parTrans" cxnId="{457BB6E0-C142-45CA-A28F-BA7124497756}">
      <dgm:prSet/>
      <dgm:spPr/>
      <dgm:t>
        <a:bodyPr/>
        <a:lstStyle/>
        <a:p>
          <a:endParaRPr lang="en-GB"/>
        </a:p>
      </dgm:t>
    </dgm:pt>
    <dgm:pt modelId="{7DA63802-45B9-4F78-9554-6D6F7F33154F}" type="sibTrans" cxnId="{457BB6E0-C142-45CA-A28F-BA7124497756}">
      <dgm:prSet/>
      <dgm:spPr/>
      <dgm:t>
        <a:bodyPr/>
        <a:lstStyle/>
        <a:p>
          <a:endParaRPr lang="en-GB"/>
        </a:p>
      </dgm:t>
    </dgm:pt>
    <dgm:pt modelId="{467B402E-E443-464C-B82C-46A6A2F51FF0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Matière Quantique</a:t>
          </a:r>
        </a:p>
      </dgm:t>
    </dgm:pt>
    <dgm:pt modelId="{710EC5BA-BA71-4CD4-B9A8-B27513D036F7}" type="parTrans" cxnId="{6593562E-E8C0-48F0-AEB1-194B4F06F7DE}">
      <dgm:prSet/>
      <dgm:spPr/>
      <dgm:t>
        <a:bodyPr/>
        <a:lstStyle/>
        <a:p>
          <a:endParaRPr lang="en-GB"/>
        </a:p>
      </dgm:t>
    </dgm:pt>
    <dgm:pt modelId="{C1ABB359-6565-4DA8-B0B1-8D819C536CFD}" type="sibTrans" cxnId="{6593562E-E8C0-48F0-AEB1-194B4F06F7DE}">
      <dgm:prSet/>
      <dgm:spPr/>
      <dgm:t>
        <a:bodyPr/>
        <a:lstStyle/>
        <a:p>
          <a:endParaRPr lang="en-GB"/>
        </a:p>
      </dgm:t>
    </dgm:pt>
    <dgm:pt modelId="{023B8A90-EEC6-4051-923D-91F4CFAC1B8F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2016-2018</a:t>
          </a:r>
        </a:p>
      </dgm:t>
    </dgm:pt>
    <dgm:pt modelId="{25514660-F86F-4253-8162-A292676BAE76}" type="parTrans" cxnId="{761D1DF3-83AE-4F2B-ABA3-F2FE8991B78E}">
      <dgm:prSet/>
      <dgm:spPr/>
      <dgm:t>
        <a:bodyPr/>
        <a:lstStyle/>
        <a:p>
          <a:endParaRPr lang="en-GB"/>
        </a:p>
      </dgm:t>
    </dgm:pt>
    <dgm:pt modelId="{BA5709EA-850E-4A9C-BB76-5B6BE53ACEFA}" type="sibTrans" cxnId="{761D1DF3-83AE-4F2B-ABA3-F2FE8991B78E}">
      <dgm:prSet/>
      <dgm:spPr/>
      <dgm:t>
        <a:bodyPr/>
        <a:lstStyle/>
        <a:p>
          <a:endParaRPr lang="en-GB"/>
        </a:p>
      </dgm:t>
    </dgm:pt>
    <dgm:pt modelId="{CAE2A0E8-DDDD-4961-9D53-171133926238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179EAAD1-AB1F-4097-BDF4-11F047033C1F}" type="parTrans" cxnId="{1440BA52-F715-46B1-BAC4-DB6A939B579B}">
      <dgm:prSet/>
      <dgm:spPr/>
      <dgm:t>
        <a:bodyPr/>
        <a:lstStyle/>
        <a:p>
          <a:endParaRPr lang="en-GB"/>
        </a:p>
      </dgm:t>
    </dgm:pt>
    <dgm:pt modelId="{0DDC03C7-336B-48C9-8D34-5FE015257D3A}" type="sibTrans" cxnId="{1440BA52-F715-46B1-BAC4-DB6A939B579B}">
      <dgm:prSet/>
      <dgm:spPr/>
      <dgm:t>
        <a:bodyPr/>
        <a:lstStyle/>
        <a:p>
          <a:endParaRPr lang="en-GB"/>
        </a:p>
      </dgm:t>
    </dgm:pt>
    <dgm:pt modelId="{A4E4B811-22D0-48B5-9A9E-22394BFE8B92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2013-2016</a:t>
          </a:r>
        </a:p>
      </dgm:t>
    </dgm:pt>
    <dgm:pt modelId="{6DA574F3-4820-4B38-8C90-8E61F39B1EBE}" type="parTrans" cxnId="{AC98F0E9-8C16-4937-AC38-0B0F12C6F996}">
      <dgm:prSet/>
      <dgm:spPr/>
      <dgm:t>
        <a:bodyPr/>
        <a:lstStyle/>
        <a:p>
          <a:endParaRPr lang="en-GB"/>
        </a:p>
      </dgm:t>
    </dgm:pt>
    <dgm:pt modelId="{5E9AAA9B-8184-46DA-8667-8E4881CFA9CA}" type="sibTrans" cxnId="{AC98F0E9-8C16-4937-AC38-0B0F12C6F996}">
      <dgm:prSet/>
      <dgm:spPr/>
      <dgm:t>
        <a:bodyPr/>
        <a:lstStyle/>
        <a:p>
          <a:endParaRPr lang="en-GB"/>
        </a:p>
      </dgm:t>
    </dgm:pt>
    <dgm:pt modelId="{69CFAEA9-5E86-4B26-970D-D4AC62B1B5D4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Claude Bernard Lyon 1</a:t>
          </a:r>
        </a:p>
      </dgm:t>
    </dgm:pt>
    <dgm:pt modelId="{6E4BF8E6-F859-448A-8290-FD5715243D4A}" type="parTrans" cxnId="{85D05F2B-8172-46EC-8F2E-94D7DEC86BD5}">
      <dgm:prSet/>
      <dgm:spPr/>
      <dgm:t>
        <a:bodyPr/>
        <a:lstStyle/>
        <a:p>
          <a:endParaRPr lang="en-GB"/>
        </a:p>
      </dgm:t>
    </dgm:pt>
    <dgm:pt modelId="{2B4855B0-4131-48D7-8DA5-9C97128CA8C2}" type="sibTrans" cxnId="{85D05F2B-8172-46EC-8F2E-94D7DEC86BD5}">
      <dgm:prSet/>
      <dgm:spPr/>
      <dgm:t>
        <a:bodyPr/>
        <a:lstStyle/>
        <a:p>
          <a:endParaRPr lang="en-GB"/>
        </a:p>
      </dgm:t>
    </dgm:pt>
    <dgm:pt modelId="{929BC5DC-3B98-4817-8D21-7119F2DAEBC6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2018-2022</a:t>
          </a:r>
        </a:p>
      </dgm:t>
    </dgm:pt>
    <dgm:pt modelId="{15C9FEF9-76F6-4DDD-BF5A-0E31202EF940}" type="parTrans" cxnId="{F537AEB2-BA53-4B42-8849-033A4A082B68}">
      <dgm:prSet/>
      <dgm:spPr/>
      <dgm:t>
        <a:bodyPr/>
        <a:lstStyle/>
        <a:p>
          <a:endParaRPr lang="en-GB"/>
        </a:p>
      </dgm:t>
    </dgm:pt>
    <dgm:pt modelId="{36A891A8-354F-48C1-B554-B2A1BAA760DD}" type="sibTrans" cxnId="{F537AEB2-BA53-4B42-8849-033A4A082B68}">
      <dgm:prSet/>
      <dgm:spPr/>
      <dgm:t>
        <a:bodyPr/>
        <a:lstStyle/>
        <a:p>
          <a:endParaRPr lang="en-GB"/>
        </a:p>
      </dgm:t>
    </dgm:pt>
    <dgm:pt modelId="{E1875227-CED0-4480-97F0-F5706F8ECD06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E351DA1B-D90A-472C-AF4F-E9A5E07513BF}" type="parTrans" cxnId="{0F8A6DFD-5CAA-4FE1-B688-D3E2ACB92ED4}">
      <dgm:prSet/>
      <dgm:spPr/>
      <dgm:t>
        <a:bodyPr/>
        <a:lstStyle/>
        <a:p>
          <a:endParaRPr lang="en-GB"/>
        </a:p>
      </dgm:t>
    </dgm:pt>
    <dgm:pt modelId="{404A449D-D734-43FB-9DF0-3A044B3CEBDA}" type="sibTrans" cxnId="{0F8A6DFD-5CAA-4FE1-B688-D3E2ACB92ED4}">
      <dgm:prSet/>
      <dgm:spPr/>
      <dgm:t>
        <a:bodyPr/>
        <a:lstStyle/>
        <a:p>
          <a:endParaRPr lang="en-GB"/>
        </a:p>
      </dgm:t>
    </dgm:pt>
    <dgm:pt modelId="{AE3D28F8-00A5-49DD-94D5-E37EA7BA8B39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2022-2024</a:t>
          </a:r>
        </a:p>
      </dgm:t>
    </dgm:pt>
    <dgm:pt modelId="{56C122F1-AA17-46F9-B87B-08A46DBBC65E}" type="parTrans" cxnId="{C2B8C2AF-FDBF-4613-8A26-8E712650DDEC}">
      <dgm:prSet/>
      <dgm:spPr/>
      <dgm:t>
        <a:bodyPr/>
        <a:lstStyle/>
        <a:p>
          <a:endParaRPr lang="en-GB"/>
        </a:p>
      </dgm:t>
    </dgm:pt>
    <dgm:pt modelId="{6D460976-06DF-4576-AA32-3E3AB6857A1B}" type="sibTrans" cxnId="{C2B8C2AF-FDBF-4613-8A26-8E712650DDEC}">
      <dgm:prSet/>
      <dgm:spPr/>
      <dgm:t>
        <a:bodyPr/>
        <a:lstStyle/>
        <a:p>
          <a:endParaRPr lang="en-GB"/>
        </a:p>
      </dgm:t>
    </dgm:pt>
    <dgm:pt modelId="{4E344709-F1CE-44A8-83BA-B49328765814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gm:t>
    </dgm:pt>
    <dgm:pt modelId="{C02C29C0-6D1D-41C6-B163-9BC70A1C41DB}" type="parTrans" cxnId="{B8C61232-55C0-41DA-8A18-55FF19028274}">
      <dgm:prSet/>
      <dgm:spPr/>
      <dgm:t>
        <a:bodyPr/>
        <a:lstStyle/>
        <a:p>
          <a:endParaRPr lang="en-GB"/>
        </a:p>
      </dgm:t>
    </dgm:pt>
    <dgm:pt modelId="{DF3F8887-BA61-4091-8D02-AD56CC9676F0}" type="sibTrans" cxnId="{B8C61232-55C0-41DA-8A18-55FF19028274}">
      <dgm:prSet/>
      <dgm:spPr/>
      <dgm:t>
        <a:bodyPr/>
        <a:lstStyle/>
        <a:p>
          <a:endParaRPr lang="en-GB"/>
        </a:p>
      </dgm:t>
    </dgm:pt>
    <dgm:pt modelId="{5EF16221-A131-4630-BBAA-2EB5D1B28010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2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FÉADEP</a:t>
          </a:r>
        </a:p>
      </dgm:t>
    </dgm:pt>
    <dgm:pt modelId="{59A2B16D-BB4A-4AB2-9EB9-73136237523A}" type="parTrans" cxnId="{FB40A365-C5EA-44C8-96A6-222CDB6B8C58}">
      <dgm:prSet/>
      <dgm:spPr/>
      <dgm:t>
        <a:bodyPr/>
        <a:lstStyle/>
        <a:p>
          <a:endParaRPr lang="en-GB"/>
        </a:p>
      </dgm:t>
    </dgm:pt>
    <dgm:pt modelId="{88D31DD4-DB4B-4720-A35F-D33DC005FBB4}" type="sibTrans" cxnId="{FB40A365-C5EA-44C8-96A6-222CDB6B8C58}">
      <dgm:prSet/>
      <dgm:spPr/>
      <dgm:t>
        <a:bodyPr/>
        <a:lstStyle/>
        <a:p>
          <a:endParaRPr lang="en-GB"/>
        </a:p>
      </dgm:t>
    </dgm:pt>
    <dgm:pt modelId="{A25714D2-26B2-4FCB-81CC-BAC479BFB15A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2024-2025</a:t>
          </a:r>
        </a:p>
      </dgm:t>
    </dgm:pt>
    <dgm:pt modelId="{F0F2A3EC-A027-4026-8501-72F790DD5CC4}" type="parTrans" cxnId="{4E943057-EE1D-4377-9693-E7B475BB04FA}">
      <dgm:prSet/>
      <dgm:spPr/>
      <dgm:t>
        <a:bodyPr/>
        <a:lstStyle/>
        <a:p>
          <a:endParaRPr lang="en-GB"/>
        </a:p>
      </dgm:t>
    </dgm:pt>
    <dgm:pt modelId="{65808F0C-60DE-48EC-845A-944F767EE098}" type="sibTrans" cxnId="{4E943057-EE1D-4377-9693-E7B475BB04FA}">
      <dgm:prSet/>
      <dgm:spPr/>
      <dgm:t>
        <a:bodyPr/>
        <a:lstStyle/>
        <a:p>
          <a:endParaRPr lang="en-GB"/>
        </a:p>
      </dgm:t>
    </dgm:pt>
    <dgm:pt modelId="{560141C7-4E76-4038-B5D3-2946D463BB7B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ENS Lyon</a:t>
          </a:r>
        </a:p>
      </dgm:t>
    </dgm:pt>
    <dgm:pt modelId="{3F917D22-0719-431B-95C9-525E1A2F1B09}" type="parTrans" cxnId="{6B5AE43C-5310-491C-8C6F-293DE791172B}">
      <dgm:prSet/>
      <dgm:spPr/>
      <dgm:t>
        <a:bodyPr/>
        <a:lstStyle/>
        <a:p>
          <a:endParaRPr lang="en-GB"/>
        </a:p>
      </dgm:t>
    </dgm:pt>
    <dgm:pt modelId="{71B29860-6020-4D43-9665-D7D75C095CC9}" type="sibTrans" cxnId="{6B5AE43C-5310-491C-8C6F-293DE791172B}">
      <dgm:prSet/>
      <dgm:spPr/>
      <dgm:t>
        <a:bodyPr/>
        <a:lstStyle/>
        <a:p>
          <a:endParaRPr lang="en-GB"/>
        </a:p>
      </dgm:t>
    </dgm:pt>
    <dgm:pt modelId="{35FAE9A7-D25A-4D5D-9A7A-E5F5EA22EC9C}" type="pres">
      <dgm:prSet presAssocID="{D42BB8AD-23BC-4A3D-AD39-09EABDCB8754}" presName="Name0" presStyleCnt="0">
        <dgm:presLayoutVars>
          <dgm:dir/>
          <dgm:resizeHandles val="exact"/>
        </dgm:presLayoutVars>
      </dgm:prSet>
      <dgm:spPr/>
    </dgm:pt>
    <dgm:pt modelId="{44F51A0F-5B22-4FCD-86DF-6E44EB1EF3BD}" type="pres">
      <dgm:prSet presAssocID="{E3801410-0AD2-48A0-81F0-C350283CF62F}" presName="composite" presStyleCnt="0"/>
      <dgm:spPr/>
    </dgm:pt>
    <dgm:pt modelId="{575F8976-1C7C-43F9-955B-DB6FA5590A81}" type="pres">
      <dgm:prSet presAssocID="{E3801410-0AD2-48A0-81F0-C350283CF62F}" presName="bgChev" presStyleLbl="node1" presStyleIdx="0" presStyleCnt="5"/>
      <dgm:spPr/>
    </dgm:pt>
    <dgm:pt modelId="{0F8A1190-65AC-4ADD-98AB-0BA1F88DC0F6}" type="pres">
      <dgm:prSet presAssocID="{E3801410-0AD2-48A0-81F0-C350283CF62F}" presName="txNode" presStyleLbl="fgAcc1" presStyleIdx="0" presStyleCnt="5" custScaleX="106987" custScaleY="173208" custLinFactNeighborX="-184" custLinFactNeighborY="-9425">
        <dgm:presLayoutVars>
          <dgm:bulletEnabled val="1"/>
        </dgm:presLayoutVars>
      </dgm:prSet>
      <dgm:spPr/>
    </dgm:pt>
    <dgm:pt modelId="{77A83587-B144-4C10-BB04-DC1A4DCDF237}" type="pres">
      <dgm:prSet presAssocID="{2E409FA3-FAEF-4989-8E81-FB369185D7C9}" presName="compositeSpace" presStyleCnt="0"/>
      <dgm:spPr/>
    </dgm:pt>
    <dgm:pt modelId="{23C32BE2-21C6-4F19-A635-9A8071E221E5}" type="pres">
      <dgm:prSet presAssocID="{467B402E-E443-464C-B82C-46A6A2F51FF0}" presName="composite" presStyleCnt="0"/>
      <dgm:spPr/>
    </dgm:pt>
    <dgm:pt modelId="{D79C0481-331F-4DC3-A934-E96632DF7F2B}" type="pres">
      <dgm:prSet presAssocID="{467B402E-E443-464C-B82C-46A6A2F51FF0}" presName="bgChev" presStyleLbl="node1" presStyleIdx="1" presStyleCnt="5"/>
      <dgm:spPr/>
    </dgm:pt>
    <dgm:pt modelId="{62323C89-11FA-4797-B6D6-9FD1E258E13E}" type="pres">
      <dgm:prSet presAssocID="{467B402E-E443-464C-B82C-46A6A2F51FF0}" presName="txNode" presStyleLbl="fgAcc1" presStyleIdx="1" presStyleCnt="5" custScaleX="116731" custScaleY="197279">
        <dgm:presLayoutVars>
          <dgm:bulletEnabled val="1"/>
        </dgm:presLayoutVars>
      </dgm:prSet>
      <dgm:spPr/>
    </dgm:pt>
    <dgm:pt modelId="{A09A4C8A-6EE7-4217-931E-23A4488CA5ED}" type="pres">
      <dgm:prSet presAssocID="{C1ABB359-6565-4DA8-B0B1-8D819C536CFD}" presName="compositeSpace" presStyleCnt="0"/>
      <dgm:spPr/>
    </dgm:pt>
    <dgm:pt modelId="{90F68FB8-2E72-46DE-A888-94101120B1DC}" type="pres">
      <dgm:prSet presAssocID="{B363FED0-1DC2-47BC-99E3-4E9D096D5808}" presName="composite" presStyleCnt="0"/>
      <dgm:spPr/>
    </dgm:pt>
    <dgm:pt modelId="{D79C9D85-169C-4DD5-A7B9-B60158292FBC}" type="pres">
      <dgm:prSet presAssocID="{B363FED0-1DC2-47BC-99E3-4E9D096D5808}" presName="bgChev" presStyleLbl="node1" presStyleIdx="2" presStyleCnt="5"/>
      <dgm:spPr/>
    </dgm:pt>
    <dgm:pt modelId="{081934CC-32F8-4498-BB56-1F1AC3A77449}" type="pres">
      <dgm:prSet presAssocID="{B363FED0-1DC2-47BC-99E3-4E9D096D5808}" presName="txNode" presStyleLbl="fgAcc1" presStyleIdx="2" presStyleCnt="5" custScaleX="113162" custScaleY="230318" custLinFactNeighborX="-909" custLinFactNeighborY="13473">
        <dgm:presLayoutVars>
          <dgm:bulletEnabled val="1"/>
        </dgm:presLayoutVars>
      </dgm:prSet>
      <dgm:spPr/>
    </dgm:pt>
    <dgm:pt modelId="{7608368F-222F-418B-9DA5-88167DCE3DA0}" type="pres">
      <dgm:prSet presAssocID="{35EB1AF6-F136-46AB-A70D-A598B1C4C6CE}" presName="compositeSpace" presStyleCnt="0"/>
      <dgm:spPr/>
    </dgm:pt>
    <dgm:pt modelId="{10ABA8E2-3CC3-40F6-A276-C08C5616A485}" type="pres">
      <dgm:prSet presAssocID="{227F8261-7E5A-48FC-90F6-781F2F02E312}" presName="composite" presStyleCnt="0"/>
      <dgm:spPr/>
    </dgm:pt>
    <dgm:pt modelId="{61567CD1-37D0-453F-A147-D1DD29343638}" type="pres">
      <dgm:prSet presAssocID="{227F8261-7E5A-48FC-90F6-781F2F02E312}" presName="bgChev" presStyleLbl="node1" presStyleIdx="3" presStyleCnt="5"/>
      <dgm:spPr/>
    </dgm:pt>
    <dgm:pt modelId="{03BCEFA0-E4B1-499C-AD7E-DC031D14A46D}" type="pres">
      <dgm:prSet presAssocID="{227F8261-7E5A-48FC-90F6-781F2F02E312}" presName="txNode" presStyleLbl="fgAcc1" presStyleIdx="3" presStyleCnt="5" custScaleX="119985" custScaleY="226628">
        <dgm:presLayoutVars>
          <dgm:bulletEnabled val="1"/>
        </dgm:presLayoutVars>
      </dgm:prSet>
      <dgm:spPr/>
    </dgm:pt>
    <dgm:pt modelId="{2AA82552-3D50-4E3B-AFA7-046235A7743C}" type="pres">
      <dgm:prSet presAssocID="{7DA63802-45B9-4F78-9554-6D6F7F33154F}" presName="compositeSpace" presStyleCnt="0"/>
      <dgm:spPr/>
    </dgm:pt>
    <dgm:pt modelId="{2328B5A4-F7C5-4C83-96A8-8FAE7261528E}" type="pres">
      <dgm:prSet presAssocID="{5EF16221-A131-4630-BBAA-2EB5D1B28010}" presName="composite" presStyleCnt="0"/>
      <dgm:spPr/>
    </dgm:pt>
    <dgm:pt modelId="{2FCA1B8D-5EFC-453C-BD82-55B945BD349D}" type="pres">
      <dgm:prSet presAssocID="{5EF16221-A131-4630-BBAA-2EB5D1B28010}" presName="bgChev" presStyleLbl="node1" presStyleIdx="4" presStyleCnt="5"/>
      <dgm:spPr/>
    </dgm:pt>
    <dgm:pt modelId="{98765B8E-BA14-4619-B5AD-F6B699CFF912}" type="pres">
      <dgm:prSet presAssocID="{5EF16221-A131-4630-BBAA-2EB5D1B28010}" presName="txNode" presStyleLbl="fgAcc1" presStyleIdx="4" presStyleCnt="5" custScaleX="109765" custScaleY="154016" custLinFactNeighborX="-1276" custLinFactNeighborY="-25555">
        <dgm:presLayoutVars>
          <dgm:bulletEnabled val="1"/>
        </dgm:presLayoutVars>
      </dgm:prSet>
      <dgm:spPr/>
    </dgm:pt>
  </dgm:ptLst>
  <dgm:cxnLst>
    <dgm:cxn modelId="{83321310-F757-40C7-80B6-D6C5C5ABF02B}" type="presOf" srcId="{5EF16221-A131-4630-BBAA-2EB5D1B28010}" destId="{98765B8E-BA14-4619-B5AD-F6B699CFF912}" srcOrd="0" destOrd="0" presId="urn:microsoft.com/office/officeart/2005/8/layout/chevronAccent+Icon"/>
    <dgm:cxn modelId="{DCAD6E1C-619E-469F-A62D-12D7EF060E9A}" type="presOf" srcId="{A4E4B811-22D0-48B5-9A9E-22394BFE8B92}" destId="{0F8A1190-65AC-4ADD-98AB-0BA1F88DC0F6}" srcOrd="0" destOrd="1" presId="urn:microsoft.com/office/officeart/2005/8/layout/chevronAccent+Icon"/>
    <dgm:cxn modelId="{D69E0C1D-28FE-48BA-A146-FFC03A3285A6}" type="presOf" srcId="{AE3D28F8-00A5-49DD-94D5-E37EA7BA8B39}" destId="{03BCEFA0-E4B1-499C-AD7E-DC031D14A46D}" srcOrd="0" destOrd="1" presId="urn:microsoft.com/office/officeart/2005/8/layout/chevronAccent+Icon"/>
    <dgm:cxn modelId="{5D55E723-CEE7-4DC9-8D03-60BAD1A302DB}" srcId="{D42BB8AD-23BC-4A3D-AD39-09EABDCB8754}" destId="{E3801410-0AD2-48A0-81F0-C350283CF62F}" srcOrd="0" destOrd="0" parTransId="{7CB42585-44BA-4DEB-8CA2-7410E9ABD4BD}" sibTransId="{2E409FA3-FAEF-4989-8E81-FB369185D7C9}"/>
    <dgm:cxn modelId="{29BB572A-E839-489A-86B6-D7C030ABF8DC}" type="presOf" srcId="{E3801410-0AD2-48A0-81F0-C350283CF62F}" destId="{0F8A1190-65AC-4ADD-98AB-0BA1F88DC0F6}" srcOrd="0" destOrd="0" presId="urn:microsoft.com/office/officeart/2005/8/layout/chevronAccent+Icon"/>
    <dgm:cxn modelId="{85D05F2B-8172-46EC-8F2E-94D7DEC86BD5}" srcId="{E3801410-0AD2-48A0-81F0-C350283CF62F}" destId="{69CFAEA9-5E86-4B26-970D-D4AC62B1B5D4}" srcOrd="1" destOrd="0" parTransId="{6E4BF8E6-F859-448A-8290-FD5715243D4A}" sibTransId="{2B4855B0-4131-48D7-8DA5-9C97128CA8C2}"/>
    <dgm:cxn modelId="{6593562E-E8C0-48F0-AEB1-194B4F06F7DE}" srcId="{D42BB8AD-23BC-4A3D-AD39-09EABDCB8754}" destId="{467B402E-E443-464C-B82C-46A6A2F51FF0}" srcOrd="1" destOrd="0" parTransId="{710EC5BA-BA71-4CD4-B9A8-B27513D036F7}" sibTransId="{C1ABB359-6565-4DA8-B0B1-8D819C536CFD}"/>
    <dgm:cxn modelId="{B8C61232-55C0-41DA-8A18-55FF19028274}" srcId="{227F8261-7E5A-48FC-90F6-781F2F02E312}" destId="{4E344709-F1CE-44A8-83BA-B49328765814}" srcOrd="1" destOrd="0" parTransId="{C02C29C0-6D1D-41C6-B163-9BC70A1C41DB}" sibTransId="{DF3F8887-BA61-4091-8D02-AD56CC9676F0}"/>
    <dgm:cxn modelId="{58C32C3B-3EC5-48A7-8DE2-FE7E96C334A3}" type="presOf" srcId="{227F8261-7E5A-48FC-90F6-781F2F02E312}" destId="{03BCEFA0-E4B1-499C-AD7E-DC031D14A46D}" srcOrd="0" destOrd="0" presId="urn:microsoft.com/office/officeart/2005/8/layout/chevronAccent+Icon"/>
    <dgm:cxn modelId="{6B5AE43C-5310-491C-8C6F-293DE791172B}" srcId="{5EF16221-A131-4630-BBAA-2EB5D1B28010}" destId="{560141C7-4E76-4038-B5D3-2946D463BB7B}" srcOrd="1" destOrd="0" parTransId="{3F917D22-0719-431B-95C9-525E1A2F1B09}" sibTransId="{71B29860-6020-4D43-9665-D7D75C095CC9}"/>
    <dgm:cxn modelId="{0B530F3D-AE52-446C-9FAD-A44603C176D0}" type="presOf" srcId="{D42BB8AD-23BC-4A3D-AD39-09EABDCB8754}" destId="{35FAE9A7-D25A-4D5D-9A7A-E5F5EA22EC9C}" srcOrd="0" destOrd="0" presId="urn:microsoft.com/office/officeart/2005/8/layout/chevronAccent+Icon"/>
    <dgm:cxn modelId="{1A2BC45E-D24C-4FB4-ABCF-C1B7BD588316}" type="presOf" srcId="{B363FED0-1DC2-47BC-99E3-4E9D096D5808}" destId="{081934CC-32F8-4498-BB56-1F1AC3A77449}" srcOrd="0" destOrd="0" presId="urn:microsoft.com/office/officeart/2005/8/layout/chevronAccent+Icon"/>
    <dgm:cxn modelId="{FB40A365-C5EA-44C8-96A6-222CDB6B8C58}" srcId="{D42BB8AD-23BC-4A3D-AD39-09EABDCB8754}" destId="{5EF16221-A131-4630-BBAA-2EB5D1B28010}" srcOrd="4" destOrd="0" parTransId="{59A2B16D-BB4A-4AB2-9EB9-73136237523A}" sibTransId="{88D31DD4-DB4B-4720-A35F-D33DC005FBB4}"/>
    <dgm:cxn modelId="{FDE1066E-8F26-42AE-A7C1-C02F6572AF40}" type="presOf" srcId="{CAE2A0E8-DDDD-4961-9D53-171133926238}" destId="{62323C89-11FA-4797-B6D6-9FD1E258E13E}" srcOrd="0" destOrd="2" presId="urn:microsoft.com/office/officeart/2005/8/layout/chevronAccent+Icon"/>
    <dgm:cxn modelId="{5196926E-F9CE-4F50-A3FF-AEB7BA6501CE}" type="presOf" srcId="{023B8A90-EEC6-4051-923D-91F4CFAC1B8F}" destId="{62323C89-11FA-4797-B6D6-9FD1E258E13E}" srcOrd="0" destOrd="1" presId="urn:microsoft.com/office/officeart/2005/8/layout/chevronAccent+Icon"/>
    <dgm:cxn modelId="{1440BA52-F715-46B1-BAC4-DB6A939B579B}" srcId="{467B402E-E443-464C-B82C-46A6A2F51FF0}" destId="{CAE2A0E8-DDDD-4961-9D53-171133926238}" srcOrd="1" destOrd="0" parTransId="{179EAAD1-AB1F-4097-BDF4-11F047033C1F}" sibTransId="{0DDC03C7-336B-48C9-8D34-5FE015257D3A}"/>
    <dgm:cxn modelId="{4E943057-EE1D-4377-9693-E7B475BB04FA}" srcId="{5EF16221-A131-4630-BBAA-2EB5D1B28010}" destId="{A25714D2-26B2-4FCB-81CC-BAC479BFB15A}" srcOrd="0" destOrd="0" parTransId="{F0F2A3EC-A027-4026-8501-72F790DD5CC4}" sibTransId="{65808F0C-60DE-48EC-845A-944F767EE098}"/>
    <dgm:cxn modelId="{2FCB7C7D-341D-488B-9FBF-58FDBD8EB0EC}" srcId="{D42BB8AD-23BC-4A3D-AD39-09EABDCB8754}" destId="{B363FED0-1DC2-47BC-99E3-4E9D096D5808}" srcOrd="2" destOrd="0" parTransId="{DA0DE6A7-42B2-42D3-A481-7BA6149F171C}" sibTransId="{35EB1AF6-F136-46AB-A70D-A598B1C4C6CE}"/>
    <dgm:cxn modelId="{3BDEEE7F-6695-4104-B6B5-C8554154D271}" type="presOf" srcId="{929BC5DC-3B98-4817-8D21-7119F2DAEBC6}" destId="{081934CC-32F8-4498-BB56-1F1AC3A77449}" srcOrd="0" destOrd="1" presId="urn:microsoft.com/office/officeart/2005/8/layout/chevronAccent+Icon"/>
    <dgm:cxn modelId="{D2FF5280-C95B-4AB8-8D2A-B6BF40C21B01}" type="presOf" srcId="{4E344709-F1CE-44A8-83BA-B49328765814}" destId="{03BCEFA0-E4B1-499C-AD7E-DC031D14A46D}" srcOrd="0" destOrd="2" presId="urn:microsoft.com/office/officeart/2005/8/layout/chevronAccent+Icon"/>
    <dgm:cxn modelId="{B00807A0-E27B-4BB4-95A2-97C8507DEDCD}" type="presOf" srcId="{A25714D2-26B2-4FCB-81CC-BAC479BFB15A}" destId="{98765B8E-BA14-4619-B5AD-F6B699CFF912}" srcOrd="0" destOrd="1" presId="urn:microsoft.com/office/officeart/2005/8/layout/chevronAccent+Icon"/>
    <dgm:cxn modelId="{19C035A6-5BD6-43E6-B072-4F71B126EFF0}" type="presOf" srcId="{467B402E-E443-464C-B82C-46A6A2F51FF0}" destId="{62323C89-11FA-4797-B6D6-9FD1E258E13E}" srcOrd="0" destOrd="0" presId="urn:microsoft.com/office/officeart/2005/8/layout/chevronAccent+Icon"/>
    <dgm:cxn modelId="{C2B8C2AF-FDBF-4613-8A26-8E712650DDEC}" srcId="{227F8261-7E5A-48FC-90F6-781F2F02E312}" destId="{AE3D28F8-00A5-49DD-94D5-E37EA7BA8B39}" srcOrd="0" destOrd="0" parTransId="{56C122F1-AA17-46F9-B87B-08A46DBBC65E}" sibTransId="{6D460976-06DF-4576-AA32-3E3AB6857A1B}"/>
    <dgm:cxn modelId="{E30A98B0-12CD-4EA9-B772-0D138C4EBD2F}" type="presOf" srcId="{E1875227-CED0-4480-97F0-F5706F8ECD06}" destId="{081934CC-32F8-4498-BB56-1F1AC3A77449}" srcOrd="0" destOrd="2" presId="urn:microsoft.com/office/officeart/2005/8/layout/chevronAccent+Icon"/>
    <dgm:cxn modelId="{F537AEB2-BA53-4B42-8849-033A4A082B68}" srcId="{B363FED0-1DC2-47BC-99E3-4E9D096D5808}" destId="{929BC5DC-3B98-4817-8D21-7119F2DAEBC6}" srcOrd="0" destOrd="0" parTransId="{15C9FEF9-76F6-4DDD-BF5A-0E31202EF940}" sibTransId="{36A891A8-354F-48C1-B554-B2A1BAA760DD}"/>
    <dgm:cxn modelId="{1EB5E5B2-7F02-4D88-8062-1EA7689AEE27}" type="presOf" srcId="{560141C7-4E76-4038-B5D3-2946D463BB7B}" destId="{98765B8E-BA14-4619-B5AD-F6B699CFF912}" srcOrd="0" destOrd="2" presId="urn:microsoft.com/office/officeart/2005/8/layout/chevronAccent+Icon"/>
    <dgm:cxn modelId="{E59BC1B4-85E4-456D-8FDD-D70FBB921074}" type="presOf" srcId="{69CFAEA9-5E86-4B26-970D-D4AC62B1B5D4}" destId="{0F8A1190-65AC-4ADD-98AB-0BA1F88DC0F6}" srcOrd="0" destOrd="2" presId="urn:microsoft.com/office/officeart/2005/8/layout/chevronAccent+Icon"/>
    <dgm:cxn modelId="{457BB6E0-C142-45CA-A28F-BA7124497756}" srcId="{D42BB8AD-23BC-4A3D-AD39-09EABDCB8754}" destId="{227F8261-7E5A-48FC-90F6-781F2F02E312}" srcOrd="3" destOrd="0" parTransId="{0079FB41-97BD-4A30-A1DD-BBDC04DED1AB}" sibTransId="{7DA63802-45B9-4F78-9554-6D6F7F33154F}"/>
    <dgm:cxn modelId="{AC98F0E9-8C16-4937-AC38-0B0F12C6F996}" srcId="{E3801410-0AD2-48A0-81F0-C350283CF62F}" destId="{A4E4B811-22D0-48B5-9A9E-22394BFE8B92}" srcOrd="0" destOrd="0" parTransId="{6DA574F3-4820-4B38-8C90-8E61F39B1EBE}" sibTransId="{5E9AAA9B-8184-46DA-8667-8E4881CFA9CA}"/>
    <dgm:cxn modelId="{761D1DF3-83AE-4F2B-ABA3-F2FE8991B78E}" srcId="{467B402E-E443-464C-B82C-46A6A2F51FF0}" destId="{023B8A90-EEC6-4051-923D-91F4CFAC1B8F}" srcOrd="0" destOrd="0" parTransId="{25514660-F86F-4253-8162-A292676BAE76}" sibTransId="{BA5709EA-850E-4A9C-BB76-5B6BE53ACEFA}"/>
    <dgm:cxn modelId="{0F8A6DFD-5CAA-4FE1-B688-D3E2ACB92ED4}" srcId="{B363FED0-1DC2-47BC-99E3-4E9D096D5808}" destId="{E1875227-CED0-4480-97F0-F5706F8ECD06}" srcOrd="1" destOrd="0" parTransId="{E351DA1B-D90A-472C-AF4F-E9A5E07513BF}" sibTransId="{404A449D-D734-43FB-9DF0-3A044B3CEBDA}"/>
    <dgm:cxn modelId="{787B63DE-F2CA-4DA8-B36A-CB3EF16B7989}" type="presParOf" srcId="{35FAE9A7-D25A-4D5D-9A7A-E5F5EA22EC9C}" destId="{44F51A0F-5B22-4FCD-86DF-6E44EB1EF3BD}" srcOrd="0" destOrd="0" presId="urn:microsoft.com/office/officeart/2005/8/layout/chevronAccent+Icon"/>
    <dgm:cxn modelId="{37243D44-1A24-44D8-90D1-357E75F5A55C}" type="presParOf" srcId="{44F51A0F-5B22-4FCD-86DF-6E44EB1EF3BD}" destId="{575F8976-1C7C-43F9-955B-DB6FA5590A81}" srcOrd="0" destOrd="0" presId="urn:microsoft.com/office/officeart/2005/8/layout/chevronAccent+Icon"/>
    <dgm:cxn modelId="{95DC060A-9B77-47EA-918B-C3D84E0B7F41}" type="presParOf" srcId="{44F51A0F-5B22-4FCD-86DF-6E44EB1EF3BD}" destId="{0F8A1190-65AC-4ADD-98AB-0BA1F88DC0F6}" srcOrd="1" destOrd="0" presId="urn:microsoft.com/office/officeart/2005/8/layout/chevronAccent+Icon"/>
    <dgm:cxn modelId="{A82144E1-F270-4374-BE28-7D3F8490A172}" type="presParOf" srcId="{35FAE9A7-D25A-4D5D-9A7A-E5F5EA22EC9C}" destId="{77A83587-B144-4C10-BB04-DC1A4DCDF237}" srcOrd="1" destOrd="0" presId="urn:microsoft.com/office/officeart/2005/8/layout/chevronAccent+Icon"/>
    <dgm:cxn modelId="{A5A21FAF-F5FB-4D61-9297-2880AFCEB3B5}" type="presParOf" srcId="{35FAE9A7-D25A-4D5D-9A7A-E5F5EA22EC9C}" destId="{23C32BE2-21C6-4F19-A635-9A8071E221E5}" srcOrd="2" destOrd="0" presId="urn:microsoft.com/office/officeart/2005/8/layout/chevronAccent+Icon"/>
    <dgm:cxn modelId="{14FFF07A-8D8A-4532-A9FC-6DE68A6B783E}" type="presParOf" srcId="{23C32BE2-21C6-4F19-A635-9A8071E221E5}" destId="{D79C0481-331F-4DC3-A934-E96632DF7F2B}" srcOrd="0" destOrd="0" presId="urn:microsoft.com/office/officeart/2005/8/layout/chevronAccent+Icon"/>
    <dgm:cxn modelId="{C6BF4A37-B8EC-4678-8DA3-C800C7C8A752}" type="presParOf" srcId="{23C32BE2-21C6-4F19-A635-9A8071E221E5}" destId="{62323C89-11FA-4797-B6D6-9FD1E258E13E}" srcOrd="1" destOrd="0" presId="urn:microsoft.com/office/officeart/2005/8/layout/chevronAccent+Icon"/>
    <dgm:cxn modelId="{CF315833-20BD-4D9A-9FAB-006083FE7E20}" type="presParOf" srcId="{35FAE9A7-D25A-4D5D-9A7A-E5F5EA22EC9C}" destId="{A09A4C8A-6EE7-4217-931E-23A4488CA5ED}" srcOrd="3" destOrd="0" presId="urn:microsoft.com/office/officeart/2005/8/layout/chevronAccent+Icon"/>
    <dgm:cxn modelId="{D8CCBEEA-478A-4C3F-846A-95FE71BBC630}" type="presParOf" srcId="{35FAE9A7-D25A-4D5D-9A7A-E5F5EA22EC9C}" destId="{90F68FB8-2E72-46DE-A888-94101120B1DC}" srcOrd="4" destOrd="0" presId="urn:microsoft.com/office/officeart/2005/8/layout/chevronAccent+Icon"/>
    <dgm:cxn modelId="{27EEB63E-DDE6-448C-92DD-C3CC7786F441}" type="presParOf" srcId="{90F68FB8-2E72-46DE-A888-94101120B1DC}" destId="{D79C9D85-169C-4DD5-A7B9-B60158292FBC}" srcOrd="0" destOrd="0" presId="urn:microsoft.com/office/officeart/2005/8/layout/chevronAccent+Icon"/>
    <dgm:cxn modelId="{53155389-A5E4-4C32-B3D8-ECBAC891F386}" type="presParOf" srcId="{90F68FB8-2E72-46DE-A888-94101120B1DC}" destId="{081934CC-32F8-4498-BB56-1F1AC3A77449}" srcOrd="1" destOrd="0" presId="urn:microsoft.com/office/officeart/2005/8/layout/chevronAccent+Icon"/>
    <dgm:cxn modelId="{79154301-CA2B-4470-BF41-3653F16DC111}" type="presParOf" srcId="{35FAE9A7-D25A-4D5D-9A7A-E5F5EA22EC9C}" destId="{7608368F-222F-418B-9DA5-88167DCE3DA0}" srcOrd="5" destOrd="0" presId="urn:microsoft.com/office/officeart/2005/8/layout/chevronAccent+Icon"/>
    <dgm:cxn modelId="{FC9DD9CF-B36D-4A8C-AD9A-BFE515974FC7}" type="presParOf" srcId="{35FAE9A7-D25A-4D5D-9A7A-E5F5EA22EC9C}" destId="{10ABA8E2-3CC3-40F6-A276-C08C5616A485}" srcOrd="6" destOrd="0" presId="urn:microsoft.com/office/officeart/2005/8/layout/chevronAccent+Icon"/>
    <dgm:cxn modelId="{CBC14599-E6DF-46B9-8413-FC32767C8FD1}" type="presParOf" srcId="{10ABA8E2-3CC3-40F6-A276-C08C5616A485}" destId="{61567CD1-37D0-453F-A147-D1DD29343638}" srcOrd="0" destOrd="0" presId="urn:microsoft.com/office/officeart/2005/8/layout/chevronAccent+Icon"/>
    <dgm:cxn modelId="{7002B124-5964-45EC-A7EC-1150375BD3B1}" type="presParOf" srcId="{10ABA8E2-3CC3-40F6-A276-C08C5616A485}" destId="{03BCEFA0-E4B1-499C-AD7E-DC031D14A46D}" srcOrd="1" destOrd="0" presId="urn:microsoft.com/office/officeart/2005/8/layout/chevronAccent+Icon"/>
    <dgm:cxn modelId="{05D46FD7-5779-482A-9FFC-62D3A04BFC02}" type="presParOf" srcId="{35FAE9A7-D25A-4D5D-9A7A-E5F5EA22EC9C}" destId="{2AA82552-3D50-4E3B-AFA7-046235A7743C}" srcOrd="7" destOrd="0" presId="urn:microsoft.com/office/officeart/2005/8/layout/chevronAccent+Icon"/>
    <dgm:cxn modelId="{51869A9E-1957-4957-B58D-4AC39567F26F}" type="presParOf" srcId="{35FAE9A7-D25A-4D5D-9A7A-E5F5EA22EC9C}" destId="{2328B5A4-F7C5-4C83-96A8-8FAE7261528E}" srcOrd="8" destOrd="0" presId="urn:microsoft.com/office/officeart/2005/8/layout/chevronAccent+Icon"/>
    <dgm:cxn modelId="{2CFE987D-8FC5-4985-AA2A-A879240CC3D2}" type="presParOf" srcId="{2328B5A4-F7C5-4C83-96A8-8FAE7261528E}" destId="{2FCA1B8D-5EFC-453C-BD82-55B945BD349D}" srcOrd="0" destOrd="0" presId="urn:microsoft.com/office/officeart/2005/8/layout/chevronAccent+Icon"/>
    <dgm:cxn modelId="{63F5E0EA-67E7-41DE-A063-C3D6A3EB05DD}" type="presParOf" srcId="{2328B5A4-F7C5-4C83-96A8-8FAE7261528E}" destId="{98765B8E-BA14-4619-B5AD-F6B699CFF91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2BB8AD-23BC-4A3D-AD39-09EABDCB8754}" type="doc">
      <dgm:prSet loTypeId="urn:microsoft.com/office/officeart/2005/8/layout/chevronAccent+Icon" loCatId="officeonline" qsTypeId="urn:microsoft.com/office/officeart/2005/8/quickstyle/simple4" qsCatId="simple" csTypeId="urn:microsoft.com/office/officeart/2005/8/colors/colorful1" csCatId="colorful" phldr="1"/>
      <dgm:spPr/>
    </dgm:pt>
    <dgm:pt modelId="{E3801410-0AD2-48A0-81F0-C350283CF62F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Licence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Physique</a:t>
          </a:r>
        </a:p>
      </dgm:t>
    </dgm:pt>
    <dgm:pt modelId="{7CB42585-44BA-4DEB-8CA2-7410E9ABD4BD}" type="parTrans" cxnId="{5D55E723-CEE7-4DC9-8D03-60BAD1A302DB}">
      <dgm:prSet/>
      <dgm:spPr/>
      <dgm:t>
        <a:bodyPr/>
        <a:lstStyle/>
        <a:p>
          <a:endParaRPr lang="en-GB"/>
        </a:p>
      </dgm:t>
    </dgm:pt>
    <dgm:pt modelId="{2E409FA3-FAEF-4989-8E81-FB369185D7C9}" type="sibTrans" cxnId="{5D55E723-CEE7-4DC9-8D03-60BAD1A302DB}">
      <dgm:prSet/>
      <dgm:spPr/>
      <dgm:t>
        <a:bodyPr/>
        <a:lstStyle/>
        <a:p>
          <a:endParaRPr lang="en-GB"/>
        </a:p>
      </dgm:t>
    </dgm:pt>
    <dgm:pt modelId="{B363FED0-1DC2-47BC-99E3-4E9D096D5808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Doctorat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Spécialité Matière condensée et rayonnement</a:t>
          </a:r>
        </a:p>
      </dgm:t>
    </dgm:pt>
    <dgm:pt modelId="{DA0DE6A7-42B2-42D3-A481-7BA6149F171C}" type="parTrans" cxnId="{2FCB7C7D-341D-488B-9FBF-58FDBD8EB0EC}">
      <dgm:prSet/>
      <dgm:spPr/>
      <dgm:t>
        <a:bodyPr/>
        <a:lstStyle/>
        <a:p>
          <a:endParaRPr lang="en-GB"/>
        </a:p>
      </dgm:t>
    </dgm:pt>
    <dgm:pt modelId="{35EB1AF6-F136-46AB-A70D-A598B1C4C6CE}" type="sibTrans" cxnId="{2FCB7C7D-341D-488B-9FBF-58FDBD8EB0EC}">
      <dgm:prSet/>
      <dgm:spPr/>
      <dgm:t>
        <a:bodyPr/>
        <a:lstStyle/>
        <a:p>
          <a:endParaRPr lang="en-GB"/>
        </a:p>
      </dgm:t>
    </dgm:pt>
    <dgm:pt modelId="{227F8261-7E5A-48FC-90F6-781F2F02E312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Ingénieur de Recherche en calcul scientifique</a:t>
          </a:r>
        </a:p>
      </dgm:t>
    </dgm:pt>
    <dgm:pt modelId="{0079FB41-97BD-4A30-A1DD-BBDC04DED1AB}" type="parTrans" cxnId="{457BB6E0-C142-45CA-A28F-BA7124497756}">
      <dgm:prSet/>
      <dgm:spPr/>
      <dgm:t>
        <a:bodyPr/>
        <a:lstStyle/>
        <a:p>
          <a:endParaRPr lang="en-GB"/>
        </a:p>
      </dgm:t>
    </dgm:pt>
    <dgm:pt modelId="{7DA63802-45B9-4F78-9554-6D6F7F33154F}" type="sibTrans" cxnId="{457BB6E0-C142-45CA-A28F-BA7124497756}">
      <dgm:prSet/>
      <dgm:spPr/>
      <dgm:t>
        <a:bodyPr/>
        <a:lstStyle/>
        <a:p>
          <a:endParaRPr lang="en-GB"/>
        </a:p>
      </dgm:t>
    </dgm:pt>
    <dgm:pt modelId="{467B402E-E443-464C-B82C-46A6A2F51FF0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Matière Quantique</a:t>
          </a:r>
        </a:p>
      </dgm:t>
    </dgm:pt>
    <dgm:pt modelId="{710EC5BA-BA71-4CD4-B9A8-B27513D036F7}" type="parTrans" cxnId="{6593562E-E8C0-48F0-AEB1-194B4F06F7DE}">
      <dgm:prSet/>
      <dgm:spPr/>
      <dgm:t>
        <a:bodyPr/>
        <a:lstStyle/>
        <a:p>
          <a:endParaRPr lang="en-GB"/>
        </a:p>
      </dgm:t>
    </dgm:pt>
    <dgm:pt modelId="{C1ABB359-6565-4DA8-B0B1-8D819C536CFD}" type="sibTrans" cxnId="{6593562E-E8C0-48F0-AEB1-194B4F06F7DE}">
      <dgm:prSet/>
      <dgm:spPr/>
      <dgm:t>
        <a:bodyPr/>
        <a:lstStyle/>
        <a:p>
          <a:endParaRPr lang="en-GB"/>
        </a:p>
      </dgm:t>
    </dgm:pt>
    <dgm:pt modelId="{023B8A90-EEC6-4051-923D-91F4CFAC1B8F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2016-2018</a:t>
          </a:r>
        </a:p>
      </dgm:t>
    </dgm:pt>
    <dgm:pt modelId="{25514660-F86F-4253-8162-A292676BAE76}" type="parTrans" cxnId="{761D1DF3-83AE-4F2B-ABA3-F2FE8991B78E}">
      <dgm:prSet/>
      <dgm:spPr/>
      <dgm:t>
        <a:bodyPr/>
        <a:lstStyle/>
        <a:p>
          <a:endParaRPr lang="en-GB"/>
        </a:p>
      </dgm:t>
    </dgm:pt>
    <dgm:pt modelId="{BA5709EA-850E-4A9C-BB76-5B6BE53ACEFA}" type="sibTrans" cxnId="{761D1DF3-83AE-4F2B-ABA3-F2FE8991B78E}">
      <dgm:prSet/>
      <dgm:spPr/>
      <dgm:t>
        <a:bodyPr/>
        <a:lstStyle/>
        <a:p>
          <a:endParaRPr lang="en-GB"/>
        </a:p>
      </dgm:t>
    </dgm:pt>
    <dgm:pt modelId="{CAE2A0E8-DDDD-4961-9D53-171133926238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179EAAD1-AB1F-4097-BDF4-11F047033C1F}" type="parTrans" cxnId="{1440BA52-F715-46B1-BAC4-DB6A939B579B}">
      <dgm:prSet/>
      <dgm:spPr/>
      <dgm:t>
        <a:bodyPr/>
        <a:lstStyle/>
        <a:p>
          <a:endParaRPr lang="en-GB"/>
        </a:p>
      </dgm:t>
    </dgm:pt>
    <dgm:pt modelId="{0DDC03C7-336B-48C9-8D34-5FE015257D3A}" type="sibTrans" cxnId="{1440BA52-F715-46B1-BAC4-DB6A939B579B}">
      <dgm:prSet/>
      <dgm:spPr/>
      <dgm:t>
        <a:bodyPr/>
        <a:lstStyle/>
        <a:p>
          <a:endParaRPr lang="en-GB"/>
        </a:p>
      </dgm:t>
    </dgm:pt>
    <dgm:pt modelId="{A4E4B811-22D0-48B5-9A9E-22394BFE8B92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2013-2016</a:t>
          </a:r>
        </a:p>
      </dgm:t>
    </dgm:pt>
    <dgm:pt modelId="{6DA574F3-4820-4B38-8C90-8E61F39B1EBE}" type="parTrans" cxnId="{AC98F0E9-8C16-4937-AC38-0B0F12C6F996}">
      <dgm:prSet/>
      <dgm:spPr/>
      <dgm:t>
        <a:bodyPr/>
        <a:lstStyle/>
        <a:p>
          <a:endParaRPr lang="en-GB"/>
        </a:p>
      </dgm:t>
    </dgm:pt>
    <dgm:pt modelId="{5E9AAA9B-8184-46DA-8667-8E4881CFA9CA}" type="sibTrans" cxnId="{AC98F0E9-8C16-4937-AC38-0B0F12C6F996}">
      <dgm:prSet/>
      <dgm:spPr/>
      <dgm:t>
        <a:bodyPr/>
        <a:lstStyle/>
        <a:p>
          <a:endParaRPr lang="en-GB"/>
        </a:p>
      </dgm:t>
    </dgm:pt>
    <dgm:pt modelId="{69CFAEA9-5E86-4B26-970D-D4AC62B1B5D4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Claude Bernard Lyon 1</a:t>
          </a:r>
        </a:p>
      </dgm:t>
    </dgm:pt>
    <dgm:pt modelId="{6E4BF8E6-F859-448A-8290-FD5715243D4A}" type="parTrans" cxnId="{85D05F2B-8172-46EC-8F2E-94D7DEC86BD5}">
      <dgm:prSet/>
      <dgm:spPr/>
      <dgm:t>
        <a:bodyPr/>
        <a:lstStyle/>
        <a:p>
          <a:endParaRPr lang="en-GB"/>
        </a:p>
      </dgm:t>
    </dgm:pt>
    <dgm:pt modelId="{2B4855B0-4131-48D7-8DA5-9C97128CA8C2}" type="sibTrans" cxnId="{85D05F2B-8172-46EC-8F2E-94D7DEC86BD5}">
      <dgm:prSet/>
      <dgm:spPr/>
      <dgm:t>
        <a:bodyPr/>
        <a:lstStyle/>
        <a:p>
          <a:endParaRPr lang="en-GB"/>
        </a:p>
      </dgm:t>
    </dgm:pt>
    <dgm:pt modelId="{929BC5DC-3B98-4817-8D21-7119F2DAEBC6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2018-2022</a:t>
          </a:r>
        </a:p>
      </dgm:t>
    </dgm:pt>
    <dgm:pt modelId="{15C9FEF9-76F6-4DDD-BF5A-0E31202EF940}" type="parTrans" cxnId="{F537AEB2-BA53-4B42-8849-033A4A082B68}">
      <dgm:prSet/>
      <dgm:spPr/>
      <dgm:t>
        <a:bodyPr/>
        <a:lstStyle/>
        <a:p>
          <a:endParaRPr lang="en-GB"/>
        </a:p>
      </dgm:t>
    </dgm:pt>
    <dgm:pt modelId="{36A891A8-354F-48C1-B554-B2A1BAA760DD}" type="sibTrans" cxnId="{F537AEB2-BA53-4B42-8849-033A4A082B68}">
      <dgm:prSet/>
      <dgm:spPr/>
      <dgm:t>
        <a:bodyPr/>
        <a:lstStyle/>
        <a:p>
          <a:endParaRPr lang="en-GB"/>
        </a:p>
      </dgm:t>
    </dgm:pt>
    <dgm:pt modelId="{E1875227-CED0-4480-97F0-F5706F8ECD06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E351DA1B-D90A-472C-AF4F-E9A5E07513BF}" type="parTrans" cxnId="{0F8A6DFD-5CAA-4FE1-B688-D3E2ACB92ED4}">
      <dgm:prSet/>
      <dgm:spPr/>
      <dgm:t>
        <a:bodyPr/>
        <a:lstStyle/>
        <a:p>
          <a:endParaRPr lang="en-GB"/>
        </a:p>
      </dgm:t>
    </dgm:pt>
    <dgm:pt modelId="{404A449D-D734-43FB-9DF0-3A044B3CEBDA}" type="sibTrans" cxnId="{0F8A6DFD-5CAA-4FE1-B688-D3E2ACB92ED4}">
      <dgm:prSet/>
      <dgm:spPr/>
      <dgm:t>
        <a:bodyPr/>
        <a:lstStyle/>
        <a:p>
          <a:endParaRPr lang="en-GB"/>
        </a:p>
      </dgm:t>
    </dgm:pt>
    <dgm:pt modelId="{AE3D28F8-00A5-49DD-94D5-E37EA7BA8B39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2022-2024</a:t>
          </a:r>
        </a:p>
      </dgm:t>
    </dgm:pt>
    <dgm:pt modelId="{56C122F1-AA17-46F9-B87B-08A46DBBC65E}" type="parTrans" cxnId="{C2B8C2AF-FDBF-4613-8A26-8E712650DDEC}">
      <dgm:prSet/>
      <dgm:spPr/>
      <dgm:t>
        <a:bodyPr/>
        <a:lstStyle/>
        <a:p>
          <a:endParaRPr lang="en-GB"/>
        </a:p>
      </dgm:t>
    </dgm:pt>
    <dgm:pt modelId="{6D460976-06DF-4576-AA32-3E3AB6857A1B}" type="sibTrans" cxnId="{C2B8C2AF-FDBF-4613-8A26-8E712650DDEC}">
      <dgm:prSet/>
      <dgm:spPr/>
      <dgm:t>
        <a:bodyPr/>
        <a:lstStyle/>
        <a:p>
          <a:endParaRPr lang="en-GB"/>
        </a:p>
      </dgm:t>
    </dgm:pt>
    <dgm:pt modelId="{4E344709-F1CE-44A8-83BA-B49328765814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gm:t>
    </dgm:pt>
    <dgm:pt modelId="{C02C29C0-6D1D-41C6-B163-9BC70A1C41DB}" type="parTrans" cxnId="{B8C61232-55C0-41DA-8A18-55FF19028274}">
      <dgm:prSet/>
      <dgm:spPr/>
      <dgm:t>
        <a:bodyPr/>
        <a:lstStyle/>
        <a:p>
          <a:endParaRPr lang="en-GB"/>
        </a:p>
      </dgm:t>
    </dgm:pt>
    <dgm:pt modelId="{DF3F8887-BA61-4091-8D02-AD56CC9676F0}" type="sibTrans" cxnId="{B8C61232-55C0-41DA-8A18-55FF19028274}">
      <dgm:prSet/>
      <dgm:spPr/>
      <dgm:t>
        <a:bodyPr/>
        <a:lstStyle/>
        <a:p>
          <a:endParaRPr lang="en-GB"/>
        </a:p>
      </dgm:t>
    </dgm:pt>
    <dgm:pt modelId="{5EF16221-A131-4630-BBAA-2EB5D1B28010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2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FÉADEP</a:t>
          </a:r>
        </a:p>
      </dgm:t>
    </dgm:pt>
    <dgm:pt modelId="{59A2B16D-BB4A-4AB2-9EB9-73136237523A}" type="parTrans" cxnId="{FB40A365-C5EA-44C8-96A6-222CDB6B8C58}">
      <dgm:prSet/>
      <dgm:spPr/>
      <dgm:t>
        <a:bodyPr/>
        <a:lstStyle/>
        <a:p>
          <a:endParaRPr lang="en-GB"/>
        </a:p>
      </dgm:t>
    </dgm:pt>
    <dgm:pt modelId="{88D31DD4-DB4B-4720-A35F-D33DC005FBB4}" type="sibTrans" cxnId="{FB40A365-C5EA-44C8-96A6-222CDB6B8C58}">
      <dgm:prSet/>
      <dgm:spPr/>
      <dgm:t>
        <a:bodyPr/>
        <a:lstStyle/>
        <a:p>
          <a:endParaRPr lang="en-GB"/>
        </a:p>
      </dgm:t>
    </dgm:pt>
    <dgm:pt modelId="{A25714D2-26B2-4FCB-81CC-BAC479BFB15A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2024-2025</a:t>
          </a:r>
        </a:p>
      </dgm:t>
    </dgm:pt>
    <dgm:pt modelId="{F0F2A3EC-A027-4026-8501-72F790DD5CC4}" type="parTrans" cxnId="{4E943057-EE1D-4377-9693-E7B475BB04FA}">
      <dgm:prSet/>
      <dgm:spPr/>
      <dgm:t>
        <a:bodyPr/>
        <a:lstStyle/>
        <a:p>
          <a:endParaRPr lang="en-GB"/>
        </a:p>
      </dgm:t>
    </dgm:pt>
    <dgm:pt modelId="{65808F0C-60DE-48EC-845A-944F767EE098}" type="sibTrans" cxnId="{4E943057-EE1D-4377-9693-E7B475BB04FA}">
      <dgm:prSet/>
      <dgm:spPr/>
      <dgm:t>
        <a:bodyPr/>
        <a:lstStyle/>
        <a:p>
          <a:endParaRPr lang="en-GB"/>
        </a:p>
      </dgm:t>
    </dgm:pt>
    <dgm:pt modelId="{560141C7-4E76-4038-B5D3-2946D463BB7B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ENS Lyon</a:t>
          </a:r>
        </a:p>
      </dgm:t>
    </dgm:pt>
    <dgm:pt modelId="{3F917D22-0719-431B-95C9-525E1A2F1B09}" type="parTrans" cxnId="{6B5AE43C-5310-491C-8C6F-293DE791172B}">
      <dgm:prSet/>
      <dgm:spPr/>
      <dgm:t>
        <a:bodyPr/>
        <a:lstStyle/>
        <a:p>
          <a:endParaRPr lang="en-GB"/>
        </a:p>
      </dgm:t>
    </dgm:pt>
    <dgm:pt modelId="{71B29860-6020-4D43-9665-D7D75C095CC9}" type="sibTrans" cxnId="{6B5AE43C-5310-491C-8C6F-293DE791172B}">
      <dgm:prSet/>
      <dgm:spPr/>
      <dgm:t>
        <a:bodyPr/>
        <a:lstStyle/>
        <a:p>
          <a:endParaRPr lang="en-GB"/>
        </a:p>
      </dgm:t>
    </dgm:pt>
    <dgm:pt modelId="{35FAE9A7-D25A-4D5D-9A7A-E5F5EA22EC9C}" type="pres">
      <dgm:prSet presAssocID="{D42BB8AD-23BC-4A3D-AD39-09EABDCB8754}" presName="Name0" presStyleCnt="0">
        <dgm:presLayoutVars>
          <dgm:dir/>
          <dgm:resizeHandles val="exact"/>
        </dgm:presLayoutVars>
      </dgm:prSet>
      <dgm:spPr/>
    </dgm:pt>
    <dgm:pt modelId="{44F51A0F-5B22-4FCD-86DF-6E44EB1EF3BD}" type="pres">
      <dgm:prSet presAssocID="{E3801410-0AD2-48A0-81F0-C350283CF62F}" presName="composite" presStyleCnt="0"/>
      <dgm:spPr/>
    </dgm:pt>
    <dgm:pt modelId="{575F8976-1C7C-43F9-955B-DB6FA5590A81}" type="pres">
      <dgm:prSet presAssocID="{E3801410-0AD2-48A0-81F0-C350283CF62F}" presName="bgChev" presStyleLbl="node1" presStyleIdx="0" presStyleCnt="5"/>
      <dgm:spPr/>
    </dgm:pt>
    <dgm:pt modelId="{0F8A1190-65AC-4ADD-98AB-0BA1F88DC0F6}" type="pres">
      <dgm:prSet presAssocID="{E3801410-0AD2-48A0-81F0-C350283CF62F}" presName="txNode" presStyleLbl="fgAcc1" presStyleIdx="0" presStyleCnt="5" custScaleX="106987" custScaleY="173208" custLinFactNeighborX="-184" custLinFactNeighborY="-9425">
        <dgm:presLayoutVars>
          <dgm:bulletEnabled val="1"/>
        </dgm:presLayoutVars>
      </dgm:prSet>
      <dgm:spPr/>
    </dgm:pt>
    <dgm:pt modelId="{77A83587-B144-4C10-BB04-DC1A4DCDF237}" type="pres">
      <dgm:prSet presAssocID="{2E409FA3-FAEF-4989-8E81-FB369185D7C9}" presName="compositeSpace" presStyleCnt="0"/>
      <dgm:spPr/>
    </dgm:pt>
    <dgm:pt modelId="{23C32BE2-21C6-4F19-A635-9A8071E221E5}" type="pres">
      <dgm:prSet presAssocID="{467B402E-E443-464C-B82C-46A6A2F51FF0}" presName="composite" presStyleCnt="0"/>
      <dgm:spPr/>
    </dgm:pt>
    <dgm:pt modelId="{D79C0481-331F-4DC3-A934-E96632DF7F2B}" type="pres">
      <dgm:prSet presAssocID="{467B402E-E443-464C-B82C-46A6A2F51FF0}" presName="bgChev" presStyleLbl="node1" presStyleIdx="1" presStyleCnt="5"/>
      <dgm:spPr/>
    </dgm:pt>
    <dgm:pt modelId="{62323C89-11FA-4797-B6D6-9FD1E258E13E}" type="pres">
      <dgm:prSet presAssocID="{467B402E-E443-464C-B82C-46A6A2F51FF0}" presName="txNode" presStyleLbl="fgAcc1" presStyleIdx="1" presStyleCnt="5" custScaleX="116731" custScaleY="197279">
        <dgm:presLayoutVars>
          <dgm:bulletEnabled val="1"/>
        </dgm:presLayoutVars>
      </dgm:prSet>
      <dgm:spPr/>
    </dgm:pt>
    <dgm:pt modelId="{A09A4C8A-6EE7-4217-931E-23A4488CA5ED}" type="pres">
      <dgm:prSet presAssocID="{C1ABB359-6565-4DA8-B0B1-8D819C536CFD}" presName="compositeSpace" presStyleCnt="0"/>
      <dgm:spPr/>
    </dgm:pt>
    <dgm:pt modelId="{90F68FB8-2E72-46DE-A888-94101120B1DC}" type="pres">
      <dgm:prSet presAssocID="{B363FED0-1DC2-47BC-99E3-4E9D096D5808}" presName="composite" presStyleCnt="0"/>
      <dgm:spPr/>
    </dgm:pt>
    <dgm:pt modelId="{D79C9D85-169C-4DD5-A7B9-B60158292FBC}" type="pres">
      <dgm:prSet presAssocID="{B363FED0-1DC2-47BC-99E3-4E9D096D5808}" presName="bgChev" presStyleLbl="node1" presStyleIdx="2" presStyleCnt="5"/>
      <dgm:spPr/>
    </dgm:pt>
    <dgm:pt modelId="{081934CC-32F8-4498-BB56-1F1AC3A77449}" type="pres">
      <dgm:prSet presAssocID="{B363FED0-1DC2-47BC-99E3-4E9D096D5808}" presName="txNode" presStyleLbl="fgAcc1" presStyleIdx="2" presStyleCnt="5" custScaleX="113162" custScaleY="230318" custLinFactNeighborX="-909" custLinFactNeighborY="13473">
        <dgm:presLayoutVars>
          <dgm:bulletEnabled val="1"/>
        </dgm:presLayoutVars>
      </dgm:prSet>
      <dgm:spPr/>
    </dgm:pt>
    <dgm:pt modelId="{7608368F-222F-418B-9DA5-88167DCE3DA0}" type="pres">
      <dgm:prSet presAssocID="{35EB1AF6-F136-46AB-A70D-A598B1C4C6CE}" presName="compositeSpace" presStyleCnt="0"/>
      <dgm:spPr/>
    </dgm:pt>
    <dgm:pt modelId="{10ABA8E2-3CC3-40F6-A276-C08C5616A485}" type="pres">
      <dgm:prSet presAssocID="{227F8261-7E5A-48FC-90F6-781F2F02E312}" presName="composite" presStyleCnt="0"/>
      <dgm:spPr/>
    </dgm:pt>
    <dgm:pt modelId="{61567CD1-37D0-453F-A147-D1DD29343638}" type="pres">
      <dgm:prSet presAssocID="{227F8261-7E5A-48FC-90F6-781F2F02E312}" presName="bgChev" presStyleLbl="node1" presStyleIdx="3" presStyleCnt="5"/>
      <dgm:spPr/>
    </dgm:pt>
    <dgm:pt modelId="{03BCEFA0-E4B1-499C-AD7E-DC031D14A46D}" type="pres">
      <dgm:prSet presAssocID="{227F8261-7E5A-48FC-90F6-781F2F02E312}" presName="txNode" presStyleLbl="fgAcc1" presStyleIdx="3" presStyleCnt="5" custScaleX="119985" custScaleY="226628">
        <dgm:presLayoutVars>
          <dgm:bulletEnabled val="1"/>
        </dgm:presLayoutVars>
      </dgm:prSet>
      <dgm:spPr/>
    </dgm:pt>
    <dgm:pt modelId="{2AA82552-3D50-4E3B-AFA7-046235A7743C}" type="pres">
      <dgm:prSet presAssocID="{7DA63802-45B9-4F78-9554-6D6F7F33154F}" presName="compositeSpace" presStyleCnt="0"/>
      <dgm:spPr/>
    </dgm:pt>
    <dgm:pt modelId="{2328B5A4-F7C5-4C83-96A8-8FAE7261528E}" type="pres">
      <dgm:prSet presAssocID="{5EF16221-A131-4630-BBAA-2EB5D1B28010}" presName="composite" presStyleCnt="0"/>
      <dgm:spPr/>
    </dgm:pt>
    <dgm:pt modelId="{2FCA1B8D-5EFC-453C-BD82-55B945BD349D}" type="pres">
      <dgm:prSet presAssocID="{5EF16221-A131-4630-BBAA-2EB5D1B28010}" presName="bgChev" presStyleLbl="node1" presStyleIdx="4" presStyleCnt="5"/>
      <dgm:spPr/>
    </dgm:pt>
    <dgm:pt modelId="{98765B8E-BA14-4619-B5AD-F6B699CFF912}" type="pres">
      <dgm:prSet presAssocID="{5EF16221-A131-4630-BBAA-2EB5D1B28010}" presName="txNode" presStyleLbl="fgAcc1" presStyleIdx="4" presStyleCnt="5" custScaleX="109765" custScaleY="154016" custLinFactNeighborX="-1276" custLinFactNeighborY="-25555">
        <dgm:presLayoutVars>
          <dgm:bulletEnabled val="1"/>
        </dgm:presLayoutVars>
      </dgm:prSet>
      <dgm:spPr/>
    </dgm:pt>
  </dgm:ptLst>
  <dgm:cxnLst>
    <dgm:cxn modelId="{83321310-F757-40C7-80B6-D6C5C5ABF02B}" type="presOf" srcId="{5EF16221-A131-4630-BBAA-2EB5D1B28010}" destId="{98765B8E-BA14-4619-B5AD-F6B699CFF912}" srcOrd="0" destOrd="0" presId="urn:microsoft.com/office/officeart/2005/8/layout/chevronAccent+Icon"/>
    <dgm:cxn modelId="{DCAD6E1C-619E-469F-A62D-12D7EF060E9A}" type="presOf" srcId="{A4E4B811-22D0-48B5-9A9E-22394BFE8B92}" destId="{0F8A1190-65AC-4ADD-98AB-0BA1F88DC0F6}" srcOrd="0" destOrd="1" presId="urn:microsoft.com/office/officeart/2005/8/layout/chevronAccent+Icon"/>
    <dgm:cxn modelId="{D69E0C1D-28FE-48BA-A146-FFC03A3285A6}" type="presOf" srcId="{AE3D28F8-00A5-49DD-94D5-E37EA7BA8B39}" destId="{03BCEFA0-E4B1-499C-AD7E-DC031D14A46D}" srcOrd="0" destOrd="1" presId="urn:microsoft.com/office/officeart/2005/8/layout/chevronAccent+Icon"/>
    <dgm:cxn modelId="{5D55E723-CEE7-4DC9-8D03-60BAD1A302DB}" srcId="{D42BB8AD-23BC-4A3D-AD39-09EABDCB8754}" destId="{E3801410-0AD2-48A0-81F0-C350283CF62F}" srcOrd="0" destOrd="0" parTransId="{7CB42585-44BA-4DEB-8CA2-7410E9ABD4BD}" sibTransId="{2E409FA3-FAEF-4989-8E81-FB369185D7C9}"/>
    <dgm:cxn modelId="{29BB572A-E839-489A-86B6-D7C030ABF8DC}" type="presOf" srcId="{E3801410-0AD2-48A0-81F0-C350283CF62F}" destId="{0F8A1190-65AC-4ADD-98AB-0BA1F88DC0F6}" srcOrd="0" destOrd="0" presId="urn:microsoft.com/office/officeart/2005/8/layout/chevronAccent+Icon"/>
    <dgm:cxn modelId="{85D05F2B-8172-46EC-8F2E-94D7DEC86BD5}" srcId="{E3801410-0AD2-48A0-81F0-C350283CF62F}" destId="{69CFAEA9-5E86-4B26-970D-D4AC62B1B5D4}" srcOrd="1" destOrd="0" parTransId="{6E4BF8E6-F859-448A-8290-FD5715243D4A}" sibTransId="{2B4855B0-4131-48D7-8DA5-9C97128CA8C2}"/>
    <dgm:cxn modelId="{6593562E-E8C0-48F0-AEB1-194B4F06F7DE}" srcId="{D42BB8AD-23BC-4A3D-AD39-09EABDCB8754}" destId="{467B402E-E443-464C-B82C-46A6A2F51FF0}" srcOrd="1" destOrd="0" parTransId="{710EC5BA-BA71-4CD4-B9A8-B27513D036F7}" sibTransId="{C1ABB359-6565-4DA8-B0B1-8D819C536CFD}"/>
    <dgm:cxn modelId="{B8C61232-55C0-41DA-8A18-55FF19028274}" srcId="{227F8261-7E5A-48FC-90F6-781F2F02E312}" destId="{4E344709-F1CE-44A8-83BA-B49328765814}" srcOrd="1" destOrd="0" parTransId="{C02C29C0-6D1D-41C6-B163-9BC70A1C41DB}" sibTransId="{DF3F8887-BA61-4091-8D02-AD56CC9676F0}"/>
    <dgm:cxn modelId="{58C32C3B-3EC5-48A7-8DE2-FE7E96C334A3}" type="presOf" srcId="{227F8261-7E5A-48FC-90F6-781F2F02E312}" destId="{03BCEFA0-E4B1-499C-AD7E-DC031D14A46D}" srcOrd="0" destOrd="0" presId="urn:microsoft.com/office/officeart/2005/8/layout/chevronAccent+Icon"/>
    <dgm:cxn modelId="{6B5AE43C-5310-491C-8C6F-293DE791172B}" srcId="{5EF16221-A131-4630-BBAA-2EB5D1B28010}" destId="{560141C7-4E76-4038-B5D3-2946D463BB7B}" srcOrd="1" destOrd="0" parTransId="{3F917D22-0719-431B-95C9-525E1A2F1B09}" sibTransId="{71B29860-6020-4D43-9665-D7D75C095CC9}"/>
    <dgm:cxn modelId="{0B530F3D-AE52-446C-9FAD-A44603C176D0}" type="presOf" srcId="{D42BB8AD-23BC-4A3D-AD39-09EABDCB8754}" destId="{35FAE9A7-D25A-4D5D-9A7A-E5F5EA22EC9C}" srcOrd="0" destOrd="0" presId="urn:microsoft.com/office/officeart/2005/8/layout/chevronAccent+Icon"/>
    <dgm:cxn modelId="{1A2BC45E-D24C-4FB4-ABCF-C1B7BD588316}" type="presOf" srcId="{B363FED0-1DC2-47BC-99E3-4E9D096D5808}" destId="{081934CC-32F8-4498-BB56-1F1AC3A77449}" srcOrd="0" destOrd="0" presId="urn:microsoft.com/office/officeart/2005/8/layout/chevronAccent+Icon"/>
    <dgm:cxn modelId="{FB40A365-C5EA-44C8-96A6-222CDB6B8C58}" srcId="{D42BB8AD-23BC-4A3D-AD39-09EABDCB8754}" destId="{5EF16221-A131-4630-BBAA-2EB5D1B28010}" srcOrd="4" destOrd="0" parTransId="{59A2B16D-BB4A-4AB2-9EB9-73136237523A}" sibTransId="{88D31DD4-DB4B-4720-A35F-D33DC005FBB4}"/>
    <dgm:cxn modelId="{FDE1066E-8F26-42AE-A7C1-C02F6572AF40}" type="presOf" srcId="{CAE2A0E8-DDDD-4961-9D53-171133926238}" destId="{62323C89-11FA-4797-B6D6-9FD1E258E13E}" srcOrd="0" destOrd="2" presId="urn:microsoft.com/office/officeart/2005/8/layout/chevronAccent+Icon"/>
    <dgm:cxn modelId="{5196926E-F9CE-4F50-A3FF-AEB7BA6501CE}" type="presOf" srcId="{023B8A90-EEC6-4051-923D-91F4CFAC1B8F}" destId="{62323C89-11FA-4797-B6D6-9FD1E258E13E}" srcOrd="0" destOrd="1" presId="urn:microsoft.com/office/officeart/2005/8/layout/chevronAccent+Icon"/>
    <dgm:cxn modelId="{1440BA52-F715-46B1-BAC4-DB6A939B579B}" srcId="{467B402E-E443-464C-B82C-46A6A2F51FF0}" destId="{CAE2A0E8-DDDD-4961-9D53-171133926238}" srcOrd="1" destOrd="0" parTransId="{179EAAD1-AB1F-4097-BDF4-11F047033C1F}" sibTransId="{0DDC03C7-336B-48C9-8D34-5FE015257D3A}"/>
    <dgm:cxn modelId="{4E943057-EE1D-4377-9693-E7B475BB04FA}" srcId="{5EF16221-A131-4630-BBAA-2EB5D1B28010}" destId="{A25714D2-26B2-4FCB-81CC-BAC479BFB15A}" srcOrd="0" destOrd="0" parTransId="{F0F2A3EC-A027-4026-8501-72F790DD5CC4}" sibTransId="{65808F0C-60DE-48EC-845A-944F767EE098}"/>
    <dgm:cxn modelId="{2FCB7C7D-341D-488B-9FBF-58FDBD8EB0EC}" srcId="{D42BB8AD-23BC-4A3D-AD39-09EABDCB8754}" destId="{B363FED0-1DC2-47BC-99E3-4E9D096D5808}" srcOrd="2" destOrd="0" parTransId="{DA0DE6A7-42B2-42D3-A481-7BA6149F171C}" sibTransId="{35EB1AF6-F136-46AB-A70D-A598B1C4C6CE}"/>
    <dgm:cxn modelId="{3BDEEE7F-6695-4104-B6B5-C8554154D271}" type="presOf" srcId="{929BC5DC-3B98-4817-8D21-7119F2DAEBC6}" destId="{081934CC-32F8-4498-BB56-1F1AC3A77449}" srcOrd="0" destOrd="1" presId="urn:microsoft.com/office/officeart/2005/8/layout/chevronAccent+Icon"/>
    <dgm:cxn modelId="{D2FF5280-C95B-4AB8-8D2A-B6BF40C21B01}" type="presOf" srcId="{4E344709-F1CE-44A8-83BA-B49328765814}" destId="{03BCEFA0-E4B1-499C-AD7E-DC031D14A46D}" srcOrd="0" destOrd="2" presId="urn:microsoft.com/office/officeart/2005/8/layout/chevronAccent+Icon"/>
    <dgm:cxn modelId="{B00807A0-E27B-4BB4-95A2-97C8507DEDCD}" type="presOf" srcId="{A25714D2-26B2-4FCB-81CC-BAC479BFB15A}" destId="{98765B8E-BA14-4619-B5AD-F6B699CFF912}" srcOrd="0" destOrd="1" presId="urn:microsoft.com/office/officeart/2005/8/layout/chevronAccent+Icon"/>
    <dgm:cxn modelId="{19C035A6-5BD6-43E6-B072-4F71B126EFF0}" type="presOf" srcId="{467B402E-E443-464C-B82C-46A6A2F51FF0}" destId="{62323C89-11FA-4797-B6D6-9FD1E258E13E}" srcOrd="0" destOrd="0" presId="urn:microsoft.com/office/officeart/2005/8/layout/chevronAccent+Icon"/>
    <dgm:cxn modelId="{C2B8C2AF-FDBF-4613-8A26-8E712650DDEC}" srcId="{227F8261-7E5A-48FC-90F6-781F2F02E312}" destId="{AE3D28F8-00A5-49DD-94D5-E37EA7BA8B39}" srcOrd="0" destOrd="0" parTransId="{56C122F1-AA17-46F9-B87B-08A46DBBC65E}" sibTransId="{6D460976-06DF-4576-AA32-3E3AB6857A1B}"/>
    <dgm:cxn modelId="{E30A98B0-12CD-4EA9-B772-0D138C4EBD2F}" type="presOf" srcId="{E1875227-CED0-4480-97F0-F5706F8ECD06}" destId="{081934CC-32F8-4498-BB56-1F1AC3A77449}" srcOrd="0" destOrd="2" presId="urn:microsoft.com/office/officeart/2005/8/layout/chevronAccent+Icon"/>
    <dgm:cxn modelId="{F537AEB2-BA53-4B42-8849-033A4A082B68}" srcId="{B363FED0-1DC2-47BC-99E3-4E9D096D5808}" destId="{929BC5DC-3B98-4817-8D21-7119F2DAEBC6}" srcOrd="0" destOrd="0" parTransId="{15C9FEF9-76F6-4DDD-BF5A-0E31202EF940}" sibTransId="{36A891A8-354F-48C1-B554-B2A1BAA760DD}"/>
    <dgm:cxn modelId="{1EB5E5B2-7F02-4D88-8062-1EA7689AEE27}" type="presOf" srcId="{560141C7-4E76-4038-B5D3-2946D463BB7B}" destId="{98765B8E-BA14-4619-B5AD-F6B699CFF912}" srcOrd="0" destOrd="2" presId="urn:microsoft.com/office/officeart/2005/8/layout/chevronAccent+Icon"/>
    <dgm:cxn modelId="{E59BC1B4-85E4-456D-8FDD-D70FBB921074}" type="presOf" srcId="{69CFAEA9-5E86-4B26-970D-D4AC62B1B5D4}" destId="{0F8A1190-65AC-4ADD-98AB-0BA1F88DC0F6}" srcOrd="0" destOrd="2" presId="urn:microsoft.com/office/officeart/2005/8/layout/chevronAccent+Icon"/>
    <dgm:cxn modelId="{457BB6E0-C142-45CA-A28F-BA7124497756}" srcId="{D42BB8AD-23BC-4A3D-AD39-09EABDCB8754}" destId="{227F8261-7E5A-48FC-90F6-781F2F02E312}" srcOrd="3" destOrd="0" parTransId="{0079FB41-97BD-4A30-A1DD-BBDC04DED1AB}" sibTransId="{7DA63802-45B9-4F78-9554-6D6F7F33154F}"/>
    <dgm:cxn modelId="{AC98F0E9-8C16-4937-AC38-0B0F12C6F996}" srcId="{E3801410-0AD2-48A0-81F0-C350283CF62F}" destId="{A4E4B811-22D0-48B5-9A9E-22394BFE8B92}" srcOrd="0" destOrd="0" parTransId="{6DA574F3-4820-4B38-8C90-8E61F39B1EBE}" sibTransId="{5E9AAA9B-8184-46DA-8667-8E4881CFA9CA}"/>
    <dgm:cxn modelId="{761D1DF3-83AE-4F2B-ABA3-F2FE8991B78E}" srcId="{467B402E-E443-464C-B82C-46A6A2F51FF0}" destId="{023B8A90-EEC6-4051-923D-91F4CFAC1B8F}" srcOrd="0" destOrd="0" parTransId="{25514660-F86F-4253-8162-A292676BAE76}" sibTransId="{BA5709EA-850E-4A9C-BB76-5B6BE53ACEFA}"/>
    <dgm:cxn modelId="{0F8A6DFD-5CAA-4FE1-B688-D3E2ACB92ED4}" srcId="{B363FED0-1DC2-47BC-99E3-4E9D096D5808}" destId="{E1875227-CED0-4480-97F0-F5706F8ECD06}" srcOrd="1" destOrd="0" parTransId="{E351DA1B-D90A-472C-AF4F-E9A5E07513BF}" sibTransId="{404A449D-D734-43FB-9DF0-3A044B3CEBDA}"/>
    <dgm:cxn modelId="{787B63DE-F2CA-4DA8-B36A-CB3EF16B7989}" type="presParOf" srcId="{35FAE9A7-D25A-4D5D-9A7A-E5F5EA22EC9C}" destId="{44F51A0F-5B22-4FCD-86DF-6E44EB1EF3BD}" srcOrd="0" destOrd="0" presId="urn:microsoft.com/office/officeart/2005/8/layout/chevronAccent+Icon"/>
    <dgm:cxn modelId="{37243D44-1A24-44D8-90D1-357E75F5A55C}" type="presParOf" srcId="{44F51A0F-5B22-4FCD-86DF-6E44EB1EF3BD}" destId="{575F8976-1C7C-43F9-955B-DB6FA5590A81}" srcOrd="0" destOrd="0" presId="urn:microsoft.com/office/officeart/2005/8/layout/chevronAccent+Icon"/>
    <dgm:cxn modelId="{95DC060A-9B77-47EA-918B-C3D84E0B7F41}" type="presParOf" srcId="{44F51A0F-5B22-4FCD-86DF-6E44EB1EF3BD}" destId="{0F8A1190-65AC-4ADD-98AB-0BA1F88DC0F6}" srcOrd="1" destOrd="0" presId="urn:microsoft.com/office/officeart/2005/8/layout/chevronAccent+Icon"/>
    <dgm:cxn modelId="{A82144E1-F270-4374-BE28-7D3F8490A172}" type="presParOf" srcId="{35FAE9A7-D25A-4D5D-9A7A-E5F5EA22EC9C}" destId="{77A83587-B144-4C10-BB04-DC1A4DCDF237}" srcOrd="1" destOrd="0" presId="urn:microsoft.com/office/officeart/2005/8/layout/chevronAccent+Icon"/>
    <dgm:cxn modelId="{A5A21FAF-F5FB-4D61-9297-2880AFCEB3B5}" type="presParOf" srcId="{35FAE9A7-D25A-4D5D-9A7A-E5F5EA22EC9C}" destId="{23C32BE2-21C6-4F19-A635-9A8071E221E5}" srcOrd="2" destOrd="0" presId="urn:microsoft.com/office/officeart/2005/8/layout/chevronAccent+Icon"/>
    <dgm:cxn modelId="{14FFF07A-8D8A-4532-A9FC-6DE68A6B783E}" type="presParOf" srcId="{23C32BE2-21C6-4F19-A635-9A8071E221E5}" destId="{D79C0481-331F-4DC3-A934-E96632DF7F2B}" srcOrd="0" destOrd="0" presId="urn:microsoft.com/office/officeart/2005/8/layout/chevronAccent+Icon"/>
    <dgm:cxn modelId="{C6BF4A37-B8EC-4678-8DA3-C800C7C8A752}" type="presParOf" srcId="{23C32BE2-21C6-4F19-A635-9A8071E221E5}" destId="{62323C89-11FA-4797-B6D6-9FD1E258E13E}" srcOrd="1" destOrd="0" presId="urn:microsoft.com/office/officeart/2005/8/layout/chevronAccent+Icon"/>
    <dgm:cxn modelId="{CF315833-20BD-4D9A-9FAB-006083FE7E20}" type="presParOf" srcId="{35FAE9A7-D25A-4D5D-9A7A-E5F5EA22EC9C}" destId="{A09A4C8A-6EE7-4217-931E-23A4488CA5ED}" srcOrd="3" destOrd="0" presId="urn:microsoft.com/office/officeart/2005/8/layout/chevronAccent+Icon"/>
    <dgm:cxn modelId="{D8CCBEEA-478A-4C3F-846A-95FE71BBC630}" type="presParOf" srcId="{35FAE9A7-D25A-4D5D-9A7A-E5F5EA22EC9C}" destId="{90F68FB8-2E72-46DE-A888-94101120B1DC}" srcOrd="4" destOrd="0" presId="urn:microsoft.com/office/officeart/2005/8/layout/chevronAccent+Icon"/>
    <dgm:cxn modelId="{27EEB63E-DDE6-448C-92DD-C3CC7786F441}" type="presParOf" srcId="{90F68FB8-2E72-46DE-A888-94101120B1DC}" destId="{D79C9D85-169C-4DD5-A7B9-B60158292FBC}" srcOrd="0" destOrd="0" presId="urn:microsoft.com/office/officeart/2005/8/layout/chevronAccent+Icon"/>
    <dgm:cxn modelId="{53155389-A5E4-4C32-B3D8-ECBAC891F386}" type="presParOf" srcId="{90F68FB8-2E72-46DE-A888-94101120B1DC}" destId="{081934CC-32F8-4498-BB56-1F1AC3A77449}" srcOrd="1" destOrd="0" presId="urn:microsoft.com/office/officeart/2005/8/layout/chevronAccent+Icon"/>
    <dgm:cxn modelId="{79154301-CA2B-4470-BF41-3653F16DC111}" type="presParOf" srcId="{35FAE9A7-D25A-4D5D-9A7A-E5F5EA22EC9C}" destId="{7608368F-222F-418B-9DA5-88167DCE3DA0}" srcOrd="5" destOrd="0" presId="urn:microsoft.com/office/officeart/2005/8/layout/chevronAccent+Icon"/>
    <dgm:cxn modelId="{FC9DD9CF-B36D-4A8C-AD9A-BFE515974FC7}" type="presParOf" srcId="{35FAE9A7-D25A-4D5D-9A7A-E5F5EA22EC9C}" destId="{10ABA8E2-3CC3-40F6-A276-C08C5616A485}" srcOrd="6" destOrd="0" presId="urn:microsoft.com/office/officeart/2005/8/layout/chevronAccent+Icon"/>
    <dgm:cxn modelId="{CBC14599-E6DF-46B9-8413-FC32767C8FD1}" type="presParOf" srcId="{10ABA8E2-3CC3-40F6-A276-C08C5616A485}" destId="{61567CD1-37D0-453F-A147-D1DD29343638}" srcOrd="0" destOrd="0" presId="urn:microsoft.com/office/officeart/2005/8/layout/chevronAccent+Icon"/>
    <dgm:cxn modelId="{7002B124-5964-45EC-A7EC-1150375BD3B1}" type="presParOf" srcId="{10ABA8E2-3CC3-40F6-A276-C08C5616A485}" destId="{03BCEFA0-E4B1-499C-AD7E-DC031D14A46D}" srcOrd="1" destOrd="0" presId="urn:microsoft.com/office/officeart/2005/8/layout/chevronAccent+Icon"/>
    <dgm:cxn modelId="{05D46FD7-5779-482A-9FFC-62D3A04BFC02}" type="presParOf" srcId="{35FAE9A7-D25A-4D5D-9A7A-E5F5EA22EC9C}" destId="{2AA82552-3D50-4E3B-AFA7-046235A7743C}" srcOrd="7" destOrd="0" presId="urn:microsoft.com/office/officeart/2005/8/layout/chevronAccent+Icon"/>
    <dgm:cxn modelId="{51869A9E-1957-4957-B58D-4AC39567F26F}" type="presParOf" srcId="{35FAE9A7-D25A-4D5D-9A7A-E5F5EA22EC9C}" destId="{2328B5A4-F7C5-4C83-96A8-8FAE7261528E}" srcOrd="8" destOrd="0" presId="urn:microsoft.com/office/officeart/2005/8/layout/chevronAccent+Icon"/>
    <dgm:cxn modelId="{2CFE987D-8FC5-4985-AA2A-A879240CC3D2}" type="presParOf" srcId="{2328B5A4-F7C5-4C83-96A8-8FAE7261528E}" destId="{2FCA1B8D-5EFC-453C-BD82-55B945BD349D}" srcOrd="0" destOrd="0" presId="urn:microsoft.com/office/officeart/2005/8/layout/chevronAccent+Icon"/>
    <dgm:cxn modelId="{63F5E0EA-67E7-41DE-A063-C3D6A3EB05DD}" type="presParOf" srcId="{2328B5A4-F7C5-4C83-96A8-8FAE7261528E}" destId="{98765B8E-BA14-4619-B5AD-F6B699CFF91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2BB8AD-23BC-4A3D-AD39-09EABDCB8754}" type="doc">
      <dgm:prSet loTypeId="urn:microsoft.com/office/officeart/2005/8/layout/chevronAccent+Icon" loCatId="officeonline" qsTypeId="urn:microsoft.com/office/officeart/2005/8/quickstyle/simple4" qsCatId="simple" csTypeId="urn:microsoft.com/office/officeart/2005/8/colors/colorful1" csCatId="colorful" phldr="1"/>
      <dgm:spPr/>
    </dgm:pt>
    <dgm:pt modelId="{E3801410-0AD2-48A0-81F0-C350283CF62F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Licence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Physique</a:t>
          </a:r>
        </a:p>
      </dgm:t>
    </dgm:pt>
    <dgm:pt modelId="{7CB42585-44BA-4DEB-8CA2-7410E9ABD4BD}" type="parTrans" cxnId="{5D55E723-CEE7-4DC9-8D03-60BAD1A302DB}">
      <dgm:prSet/>
      <dgm:spPr/>
      <dgm:t>
        <a:bodyPr/>
        <a:lstStyle/>
        <a:p>
          <a:endParaRPr lang="en-GB"/>
        </a:p>
      </dgm:t>
    </dgm:pt>
    <dgm:pt modelId="{2E409FA3-FAEF-4989-8E81-FB369185D7C9}" type="sibTrans" cxnId="{5D55E723-CEE7-4DC9-8D03-60BAD1A302DB}">
      <dgm:prSet/>
      <dgm:spPr/>
      <dgm:t>
        <a:bodyPr/>
        <a:lstStyle/>
        <a:p>
          <a:endParaRPr lang="en-GB"/>
        </a:p>
      </dgm:t>
    </dgm:pt>
    <dgm:pt modelId="{B363FED0-1DC2-47BC-99E3-4E9D096D5808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Doctorat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Spécialité Matière condensée et rayonnement</a:t>
          </a:r>
        </a:p>
      </dgm:t>
    </dgm:pt>
    <dgm:pt modelId="{DA0DE6A7-42B2-42D3-A481-7BA6149F171C}" type="parTrans" cxnId="{2FCB7C7D-341D-488B-9FBF-58FDBD8EB0EC}">
      <dgm:prSet/>
      <dgm:spPr/>
      <dgm:t>
        <a:bodyPr/>
        <a:lstStyle/>
        <a:p>
          <a:endParaRPr lang="en-GB"/>
        </a:p>
      </dgm:t>
    </dgm:pt>
    <dgm:pt modelId="{35EB1AF6-F136-46AB-A70D-A598B1C4C6CE}" type="sibTrans" cxnId="{2FCB7C7D-341D-488B-9FBF-58FDBD8EB0EC}">
      <dgm:prSet/>
      <dgm:spPr/>
      <dgm:t>
        <a:bodyPr/>
        <a:lstStyle/>
        <a:p>
          <a:endParaRPr lang="en-GB"/>
        </a:p>
      </dgm:t>
    </dgm:pt>
    <dgm:pt modelId="{227F8261-7E5A-48FC-90F6-781F2F02E312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Ingénieur de Recherche en calcul scientifique</a:t>
          </a:r>
        </a:p>
      </dgm:t>
    </dgm:pt>
    <dgm:pt modelId="{0079FB41-97BD-4A30-A1DD-BBDC04DED1AB}" type="parTrans" cxnId="{457BB6E0-C142-45CA-A28F-BA7124497756}">
      <dgm:prSet/>
      <dgm:spPr/>
      <dgm:t>
        <a:bodyPr/>
        <a:lstStyle/>
        <a:p>
          <a:endParaRPr lang="en-GB"/>
        </a:p>
      </dgm:t>
    </dgm:pt>
    <dgm:pt modelId="{7DA63802-45B9-4F78-9554-6D6F7F33154F}" type="sibTrans" cxnId="{457BB6E0-C142-45CA-A28F-BA7124497756}">
      <dgm:prSet/>
      <dgm:spPr/>
      <dgm:t>
        <a:bodyPr/>
        <a:lstStyle/>
        <a:p>
          <a:endParaRPr lang="en-GB"/>
        </a:p>
      </dgm:t>
    </dgm:pt>
    <dgm:pt modelId="{467B402E-E443-464C-B82C-46A6A2F51FF0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Matière Quantique</a:t>
          </a:r>
        </a:p>
      </dgm:t>
    </dgm:pt>
    <dgm:pt modelId="{710EC5BA-BA71-4CD4-B9A8-B27513D036F7}" type="parTrans" cxnId="{6593562E-E8C0-48F0-AEB1-194B4F06F7DE}">
      <dgm:prSet/>
      <dgm:spPr/>
      <dgm:t>
        <a:bodyPr/>
        <a:lstStyle/>
        <a:p>
          <a:endParaRPr lang="en-GB"/>
        </a:p>
      </dgm:t>
    </dgm:pt>
    <dgm:pt modelId="{C1ABB359-6565-4DA8-B0B1-8D819C536CFD}" type="sibTrans" cxnId="{6593562E-E8C0-48F0-AEB1-194B4F06F7DE}">
      <dgm:prSet/>
      <dgm:spPr/>
      <dgm:t>
        <a:bodyPr/>
        <a:lstStyle/>
        <a:p>
          <a:endParaRPr lang="en-GB"/>
        </a:p>
      </dgm:t>
    </dgm:pt>
    <dgm:pt modelId="{023B8A90-EEC6-4051-923D-91F4CFAC1B8F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2016-2018</a:t>
          </a:r>
        </a:p>
      </dgm:t>
    </dgm:pt>
    <dgm:pt modelId="{25514660-F86F-4253-8162-A292676BAE76}" type="parTrans" cxnId="{761D1DF3-83AE-4F2B-ABA3-F2FE8991B78E}">
      <dgm:prSet/>
      <dgm:spPr/>
      <dgm:t>
        <a:bodyPr/>
        <a:lstStyle/>
        <a:p>
          <a:endParaRPr lang="en-GB"/>
        </a:p>
      </dgm:t>
    </dgm:pt>
    <dgm:pt modelId="{BA5709EA-850E-4A9C-BB76-5B6BE53ACEFA}" type="sibTrans" cxnId="{761D1DF3-83AE-4F2B-ABA3-F2FE8991B78E}">
      <dgm:prSet/>
      <dgm:spPr/>
      <dgm:t>
        <a:bodyPr/>
        <a:lstStyle/>
        <a:p>
          <a:endParaRPr lang="en-GB"/>
        </a:p>
      </dgm:t>
    </dgm:pt>
    <dgm:pt modelId="{CAE2A0E8-DDDD-4961-9D53-171133926238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179EAAD1-AB1F-4097-BDF4-11F047033C1F}" type="parTrans" cxnId="{1440BA52-F715-46B1-BAC4-DB6A939B579B}">
      <dgm:prSet/>
      <dgm:spPr/>
      <dgm:t>
        <a:bodyPr/>
        <a:lstStyle/>
        <a:p>
          <a:endParaRPr lang="en-GB"/>
        </a:p>
      </dgm:t>
    </dgm:pt>
    <dgm:pt modelId="{0DDC03C7-336B-48C9-8D34-5FE015257D3A}" type="sibTrans" cxnId="{1440BA52-F715-46B1-BAC4-DB6A939B579B}">
      <dgm:prSet/>
      <dgm:spPr/>
      <dgm:t>
        <a:bodyPr/>
        <a:lstStyle/>
        <a:p>
          <a:endParaRPr lang="en-GB"/>
        </a:p>
      </dgm:t>
    </dgm:pt>
    <dgm:pt modelId="{A4E4B811-22D0-48B5-9A9E-22394BFE8B92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2013-2016</a:t>
          </a:r>
        </a:p>
      </dgm:t>
    </dgm:pt>
    <dgm:pt modelId="{6DA574F3-4820-4B38-8C90-8E61F39B1EBE}" type="parTrans" cxnId="{AC98F0E9-8C16-4937-AC38-0B0F12C6F996}">
      <dgm:prSet/>
      <dgm:spPr/>
      <dgm:t>
        <a:bodyPr/>
        <a:lstStyle/>
        <a:p>
          <a:endParaRPr lang="en-GB"/>
        </a:p>
      </dgm:t>
    </dgm:pt>
    <dgm:pt modelId="{5E9AAA9B-8184-46DA-8667-8E4881CFA9CA}" type="sibTrans" cxnId="{AC98F0E9-8C16-4937-AC38-0B0F12C6F996}">
      <dgm:prSet/>
      <dgm:spPr/>
      <dgm:t>
        <a:bodyPr/>
        <a:lstStyle/>
        <a:p>
          <a:endParaRPr lang="en-GB"/>
        </a:p>
      </dgm:t>
    </dgm:pt>
    <dgm:pt modelId="{69CFAEA9-5E86-4B26-970D-D4AC62B1B5D4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Claude Bernard Lyon 1</a:t>
          </a:r>
        </a:p>
      </dgm:t>
    </dgm:pt>
    <dgm:pt modelId="{6E4BF8E6-F859-448A-8290-FD5715243D4A}" type="parTrans" cxnId="{85D05F2B-8172-46EC-8F2E-94D7DEC86BD5}">
      <dgm:prSet/>
      <dgm:spPr/>
      <dgm:t>
        <a:bodyPr/>
        <a:lstStyle/>
        <a:p>
          <a:endParaRPr lang="en-GB"/>
        </a:p>
      </dgm:t>
    </dgm:pt>
    <dgm:pt modelId="{2B4855B0-4131-48D7-8DA5-9C97128CA8C2}" type="sibTrans" cxnId="{85D05F2B-8172-46EC-8F2E-94D7DEC86BD5}">
      <dgm:prSet/>
      <dgm:spPr/>
      <dgm:t>
        <a:bodyPr/>
        <a:lstStyle/>
        <a:p>
          <a:endParaRPr lang="en-GB"/>
        </a:p>
      </dgm:t>
    </dgm:pt>
    <dgm:pt modelId="{929BC5DC-3B98-4817-8D21-7119F2DAEBC6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2018-2022</a:t>
          </a:r>
        </a:p>
      </dgm:t>
    </dgm:pt>
    <dgm:pt modelId="{15C9FEF9-76F6-4DDD-BF5A-0E31202EF940}" type="parTrans" cxnId="{F537AEB2-BA53-4B42-8849-033A4A082B68}">
      <dgm:prSet/>
      <dgm:spPr/>
      <dgm:t>
        <a:bodyPr/>
        <a:lstStyle/>
        <a:p>
          <a:endParaRPr lang="en-GB"/>
        </a:p>
      </dgm:t>
    </dgm:pt>
    <dgm:pt modelId="{36A891A8-354F-48C1-B554-B2A1BAA760DD}" type="sibTrans" cxnId="{F537AEB2-BA53-4B42-8849-033A4A082B68}">
      <dgm:prSet/>
      <dgm:spPr/>
      <dgm:t>
        <a:bodyPr/>
        <a:lstStyle/>
        <a:p>
          <a:endParaRPr lang="en-GB"/>
        </a:p>
      </dgm:t>
    </dgm:pt>
    <dgm:pt modelId="{E1875227-CED0-4480-97F0-F5706F8ECD06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E351DA1B-D90A-472C-AF4F-E9A5E07513BF}" type="parTrans" cxnId="{0F8A6DFD-5CAA-4FE1-B688-D3E2ACB92ED4}">
      <dgm:prSet/>
      <dgm:spPr/>
      <dgm:t>
        <a:bodyPr/>
        <a:lstStyle/>
        <a:p>
          <a:endParaRPr lang="en-GB"/>
        </a:p>
      </dgm:t>
    </dgm:pt>
    <dgm:pt modelId="{404A449D-D734-43FB-9DF0-3A044B3CEBDA}" type="sibTrans" cxnId="{0F8A6DFD-5CAA-4FE1-B688-D3E2ACB92ED4}">
      <dgm:prSet/>
      <dgm:spPr/>
      <dgm:t>
        <a:bodyPr/>
        <a:lstStyle/>
        <a:p>
          <a:endParaRPr lang="en-GB"/>
        </a:p>
      </dgm:t>
    </dgm:pt>
    <dgm:pt modelId="{AE3D28F8-00A5-49DD-94D5-E37EA7BA8B39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2022-2024</a:t>
          </a:r>
        </a:p>
      </dgm:t>
    </dgm:pt>
    <dgm:pt modelId="{56C122F1-AA17-46F9-B87B-08A46DBBC65E}" type="parTrans" cxnId="{C2B8C2AF-FDBF-4613-8A26-8E712650DDEC}">
      <dgm:prSet/>
      <dgm:spPr/>
      <dgm:t>
        <a:bodyPr/>
        <a:lstStyle/>
        <a:p>
          <a:endParaRPr lang="en-GB"/>
        </a:p>
      </dgm:t>
    </dgm:pt>
    <dgm:pt modelId="{6D460976-06DF-4576-AA32-3E3AB6857A1B}" type="sibTrans" cxnId="{C2B8C2AF-FDBF-4613-8A26-8E712650DDEC}">
      <dgm:prSet/>
      <dgm:spPr/>
      <dgm:t>
        <a:bodyPr/>
        <a:lstStyle/>
        <a:p>
          <a:endParaRPr lang="en-GB"/>
        </a:p>
      </dgm:t>
    </dgm:pt>
    <dgm:pt modelId="{4E344709-F1CE-44A8-83BA-B49328765814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gm:t>
    </dgm:pt>
    <dgm:pt modelId="{C02C29C0-6D1D-41C6-B163-9BC70A1C41DB}" type="parTrans" cxnId="{B8C61232-55C0-41DA-8A18-55FF19028274}">
      <dgm:prSet/>
      <dgm:spPr/>
      <dgm:t>
        <a:bodyPr/>
        <a:lstStyle/>
        <a:p>
          <a:endParaRPr lang="en-GB"/>
        </a:p>
      </dgm:t>
    </dgm:pt>
    <dgm:pt modelId="{DF3F8887-BA61-4091-8D02-AD56CC9676F0}" type="sibTrans" cxnId="{B8C61232-55C0-41DA-8A18-55FF19028274}">
      <dgm:prSet/>
      <dgm:spPr/>
      <dgm:t>
        <a:bodyPr/>
        <a:lstStyle/>
        <a:p>
          <a:endParaRPr lang="en-GB"/>
        </a:p>
      </dgm:t>
    </dgm:pt>
    <dgm:pt modelId="{5EF16221-A131-4630-BBAA-2EB5D1B28010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2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FÉADEP</a:t>
          </a:r>
        </a:p>
      </dgm:t>
    </dgm:pt>
    <dgm:pt modelId="{59A2B16D-BB4A-4AB2-9EB9-73136237523A}" type="parTrans" cxnId="{FB40A365-C5EA-44C8-96A6-222CDB6B8C58}">
      <dgm:prSet/>
      <dgm:spPr/>
      <dgm:t>
        <a:bodyPr/>
        <a:lstStyle/>
        <a:p>
          <a:endParaRPr lang="en-GB"/>
        </a:p>
      </dgm:t>
    </dgm:pt>
    <dgm:pt modelId="{88D31DD4-DB4B-4720-A35F-D33DC005FBB4}" type="sibTrans" cxnId="{FB40A365-C5EA-44C8-96A6-222CDB6B8C58}">
      <dgm:prSet/>
      <dgm:spPr/>
      <dgm:t>
        <a:bodyPr/>
        <a:lstStyle/>
        <a:p>
          <a:endParaRPr lang="en-GB"/>
        </a:p>
      </dgm:t>
    </dgm:pt>
    <dgm:pt modelId="{A25714D2-26B2-4FCB-81CC-BAC479BFB15A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2024-2025</a:t>
          </a:r>
        </a:p>
      </dgm:t>
    </dgm:pt>
    <dgm:pt modelId="{F0F2A3EC-A027-4026-8501-72F790DD5CC4}" type="parTrans" cxnId="{4E943057-EE1D-4377-9693-E7B475BB04FA}">
      <dgm:prSet/>
      <dgm:spPr/>
      <dgm:t>
        <a:bodyPr/>
        <a:lstStyle/>
        <a:p>
          <a:endParaRPr lang="en-GB"/>
        </a:p>
      </dgm:t>
    </dgm:pt>
    <dgm:pt modelId="{65808F0C-60DE-48EC-845A-944F767EE098}" type="sibTrans" cxnId="{4E943057-EE1D-4377-9693-E7B475BB04FA}">
      <dgm:prSet/>
      <dgm:spPr/>
      <dgm:t>
        <a:bodyPr/>
        <a:lstStyle/>
        <a:p>
          <a:endParaRPr lang="en-GB"/>
        </a:p>
      </dgm:t>
    </dgm:pt>
    <dgm:pt modelId="{560141C7-4E76-4038-B5D3-2946D463BB7B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ENS Lyon</a:t>
          </a:r>
        </a:p>
      </dgm:t>
    </dgm:pt>
    <dgm:pt modelId="{3F917D22-0719-431B-95C9-525E1A2F1B09}" type="parTrans" cxnId="{6B5AE43C-5310-491C-8C6F-293DE791172B}">
      <dgm:prSet/>
      <dgm:spPr/>
      <dgm:t>
        <a:bodyPr/>
        <a:lstStyle/>
        <a:p>
          <a:endParaRPr lang="en-GB"/>
        </a:p>
      </dgm:t>
    </dgm:pt>
    <dgm:pt modelId="{71B29860-6020-4D43-9665-D7D75C095CC9}" type="sibTrans" cxnId="{6B5AE43C-5310-491C-8C6F-293DE791172B}">
      <dgm:prSet/>
      <dgm:spPr/>
      <dgm:t>
        <a:bodyPr/>
        <a:lstStyle/>
        <a:p>
          <a:endParaRPr lang="en-GB"/>
        </a:p>
      </dgm:t>
    </dgm:pt>
    <dgm:pt modelId="{35FAE9A7-D25A-4D5D-9A7A-E5F5EA22EC9C}" type="pres">
      <dgm:prSet presAssocID="{D42BB8AD-23BC-4A3D-AD39-09EABDCB8754}" presName="Name0" presStyleCnt="0">
        <dgm:presLayoutVars>
          <dgm:dir/>
          <dgm:resizeHandles val="exact"/>
        </dgm:presLayoutVars>
      </dgm:prSet>
      <dgm:spPr/>
    </dgm:pt>
    <dgm:pt modelId="{44F51A0F-5B22-4FCD-86DF-6E44EB1EF3BD}" type="pres">
      <dgm:prSet presAssocID="{E3801410-0AD2-48A0-81F0-C350283CF62F}" presName="composite" presStyleCnt="0"/>
      <dgm:spPr/>
    </dgm:pt>
    <dgm:pt modelId="{575F8976-1C7C-43F9-955B-DB6FA5590A81}" type="pres">
      <dgm:prSet presAssocID="{E3801410-0AD2-48A0-81F0-C350283CF62F}" presName="bgChev" presStyleLbl="node1" presStyleIdx="0" presStyleCnt="5"/>
      <dgm:spPr/>
    </dgm:pt>
    <dgm:pt modelId="{0F8A1190-65AC-4ADD-98AB-0BA1F88DC0F6}" type="pres">
      <dgm:prSet presAssocID="{E3801410-0AD2-48A0-81F0-C350283CF62F}" presName="txNode" presStyleLbl="fgAcc1" presStyleIdx="0" presStyleCnt="5" custScaleX="106987" custScaleY="173208" custLinFactNeighborX="-184" custLinFactNeighborY="-9425">
        <dgm:presLayoutVars>
          <dgm:bulletEnabled val="1"/>
        </dgm:presLayoutVars>
      </dgm:prSet>
      <dgm:spPr/>
    </dgm:pt>
    <dgm:pt modelId="{77A83587-B144-4C10-BB04-DC1A4DCDF237}" type="pres">
      <dgm:prSet presAssocID="{2E409FA3-FAEF-4989-8E81-FB369185D7C9}" presName="compositeSpace" presStyleCnt="0"/>
      <dgm:spPr/>
    </dgm:pt>
    <dgm:pt modelId="{23C32BE2-21C6-4F19-A635-9A8071E221E5}" type="pres">
      <dgm:prSet presAssocID="{467B402E-E443-464C-B82C-46A6A2F51FF0}" presName="composite" presStyleCnt="0"/>
      <dgm:spPr/>
    </dgm:pt>
    <dgm:pt modelId="{D79C0481-331F-4DC3-A934-E96632DF7F2B}" type="pres">
      <dgm:prSet presAssocID="{467B402E-E443-464C-B82C-46A6A2F51FF0}" presName="bgChev" presStyleLbl="node1" presStyleIdx="1" presStyleCnt="5"/>
      <dgm:spPr/>
    </dgm:pt>
    <dgm:pt modelId="{62323C89-11FA-4797-B6D6-9FD1E258E13E}" type="pres">
      <dgm:prSet presAssocID="{467B402E-E443-464C-B82C-46A6A2F51FF0}" presName="txNode" presStyleLbl="fgAcc1" presStyleIdx="1" presStyleCnt="5" custScaleX="116731" custScaleY="197279">
        <dgm:presLayoutVars>
          <dgm:bulletEnabled val="1"/>
        </dgm:presLayoutVars>
      </dgm:prSet>
      <dgm:spPr/>
    </dgm:pt>
    <dgm:pt modelId="{A09A4C8A-6EE7-4217-931E-23A4488CA5ED}" type="pres">
      <dgm:prSet presAssocID="{C1ABB359-6565-4DA8-B0B1-8D819C536CFD}" presName="compositeSpace" presStyleCnt="0"/>
      <dgm:spPr/>
    </dgm:pt>
    <dgm:pt modelId="{90F68FB8-2E72-46DE-A888-94101120B1DC}" type="pres">
      <dgm:prSet presAssocID="{B363FED0-1DC2-47BC-99E3-4E9D096D5808}" presName="composite" presStyleCnt="0"/>
      <dgm:spPr/>
    </dgm:pt>
    <dgm:pt modelId="{D79C9D85-169C-4DD5-A7B9-B60158292FBC}" type="pres">
      <dgm:prSet presAssocID="{B363FED0-1DC2-47BC-99E3-4E9D096D5808}" presName="bgChev" presStyleLbl="node1" presStyleIdx="2" presStyleCnt="5"/>
      <dgm:spPr/>
    </dgm:pt>
    <dgm:pt modelId="{081934CC-32F8-4498-BB56-1F1AC3A77449}" type="pres">
      <dgm:prSet presAssocID="{B363FED0-1DC2-47BC-99E3-4E9D096D5808}" presName="txNode" presStyleLbl="fgAcc1" presStyleIdx="2" presStyleCnt="5" custScaleX="113162" custScaleY="230318" custLinFactNeighborX="-909" custLinFactNeighborY="13473">
        <dgm:presLayoutVars>
          <dgm:bulletEnabled val="1"/>
        </dgm:presLayoutVars>
      </dgm:prSet>
      <dgm:spPr/>
    </dgm:pt>
    <dgm:pt modelId="{7608368F-222F-418B-9DA5-88167DCE3DA0}" type="pres">
      <dgm:prSet presAssocID="{35EB1AF6-F136-46AB-A70D-A598B1C4C6CE}" presName="compositeSpace" presStyleCnt="0"/>
      <dgm:spPr/>
    </dgm:pt>
    <dgm:pt modelId="{10ABA8E2-3CC3-40F6-A276-C08C5616A485}" type="pres">
      <dgm:prSet presAssocID="{227F8261-7E5A-48FC-90F6-781F2F02E312}" presName="composite" presStyleCnt="0"/>
      <dgm:spPr/>
    </dgm:pt>
    <dgm:pt modelId="{61567CD1-37D0-453F-A147-D1DD29343638}" type="pres">
      <dgm:prSet presAssocID="{227F8261-7E5A-48FC-90F6-781F2F02E312}" presName="bgChev" presStyleLbl="node1" presStyleIdx="3" presStyleCnt="5"/>
      <dgm:spPr/>
    </dgm:pt>
    <dgm:pt modelId="{03BCEFA0-E4B1-499C-AD7E-DC031D14A46D}" type="pres">
      <dgm:prSet presAssocID="{227F8261-7E5A-48FC-90F6-781F2F02E312}" presName="txNode" presStyleLbl="fgAcc1" presStyleIdx="3" presStyleCnt="5" custScaleX="119985" custScaleY="226628">
        <dgm:presLayoutVars>
          <dgm:bulletEnabled val="1"/>
        </dgm:presLayoutVars>
      </dgm:prSet>
      <dgm:spPr/>
    </dgm:pt>
    <dgm:pt modelId="{2AA82552-3D50-4E3B-AFA7-046235A7743C}" type="pres">
      <dgm:prSet presAssocID="{7DA63802-45B9-4F78-9554-6D6F7F33154F}" presName="compositeSpace" presStyleCnt="0"/>
      <dgm:spPr/>
    </dgm:pt>
    <dgm:pt modelId="{2328B5A4-F7C5-4C83-96A8-8FAE7261528E}" type="pres">
      <dgm:prSet presAssocID="{5EF16221-A131-4630-BBAA-2EB5D1B28010}" presName="composite" presStyleCnt="0"/>
      <dgm:spPr/>
    </dgm:pt>
    <dgm:pt modelId="{2FCA1B8D-5EFC-453C-BD82-55B945BD349D}" type="pres">
      <dgm:prSet presAssocID="{5EF16221-A131-4630-BBAA-2EB5D1B28010}" presName="bgChev" presStyleLbl="node1" presStyleIdx="4" presStyleCnt="5"/>
      <dgm:spPr/>
    </dgm:pt>
    <dgm:pt modelId="{98765B8E-BA14-4619-B5AD-F6B699CFF912}" type="pres">
      <dgm:prSet presAssocID="{5EF16221-A131-4630-BBAA-2EB5D1B28010}" presName="txNode" presStyleLbl="fgAcc1" presStyleIdx="4" presStyleCnt="5" custScaleX="109765" custScaleY="154016" custLinFactNeighborX="-1276" custLinFactNeighborY="-25555">
        <dgm:presLayoutVars>
          <dgm:bulletEnabled val="1"/>
        </dgm:presLayoutVars>
      </dgm:prSet>
      <dgm:spPr/>
    </dgm:pt>
  </dgm:ptLst>
  <dgm:cxnLst>
    <dgm:cxn modelId="{83321310-F757-40C7-80B6-D6C5C5ABF02B}" type="presOf" srcId="{5EF16221-A131-4630-BBAA-2EB5D1B28010}" destId="{98765B8E-BA14-4619-B5AD-F6B699CFF912}" srcOrd="0" destOrd="0" presId="urn:microsoft.com/office/officeart/2005/8/layout/chevronAccent+Icon"/>
    <dgm:cxn modelId="{DCAD6E1C-619E-469F-A62D-12D7EF060E9A}" type="presOf" srcId="{A4E4B811-22D0-48B5-9A9E-22394BFE8B92}" destId="{0F8A1190-65AC-4ADD-98AB-0BA1F88DC0F6}" srcOrd="0" destOrd="1" presId="urn:microsoft.com/office/officeart/2005/8/layout/chevronAccent+Icon"/>
    <dgm:cxn modelId="{D69E0C1D-28FE-48BA-A146-FFC03A3285A6}" type="presOf" srcId="{AE3D28F8-00A5-49DD-94D5-E37EA7BA8B39}" destId="{03BCEFA0-E4B1-499C-AD7E-DC031D14A46D}" srcOrd="0" destOrd="1" presId="urn:microsoft.com/office/officeart/2005/8/layout/chevronAccent+Icon"/>
    <dgm:cxn modelId="{5D55E723-CEE7-4DC9-8D03-60BAD1A302DB}" srcId="{D42BB8AD-23BC-4A3D-AD39-09EABDCB8754}" destId="{E3801410-0AD2-48A0-81F0-C350283CF62F}" srcOrd="0" destOrd="0" parTransId="{7CB42585-44BA-4DEB-8CA2-7410E9ABD4BD}" sibTransId="{2E409FA3-FAEF-4989-8E81-FB369185D7C9}"/>
    <dgm:cxn modelId="{29BB572A-E839-489A-86B6-D7C030ABF8DC}" type="presOf" srcId="{E3801410-0AD2-48A0-81F0-C350283CF62F}" destId="{0F8A1190-65AC-4ADD-98AB-0BA1F88DC0F6}" srcOrd="0" destOrd="0" presId="urn:microsoft.com/office/officeart/2005/8/layout/chevronAccent+Icon"/>
    <dgm:cxn modelId="{85D05F2B-8172-46EC-8F2E-94D7DEC86BD5}" srcId="{E3801410-0AD2-48A0-81F0-C350283CF62F}" destId="{69CFAEA9-5E86-4B26-970D-D4AC62B1B5D4}" srcOrd="1" destOrd="0" parTransId="{6E4BF8E6-F859-448A-8290-FD5715243D4A}" sibTransId="{2B4855B0-4131-48D7-8DA5-9C97128CA8C2}"/>
    <dgm:cxn modelId="{6593562E-E8C0-48F0-AEB1-194B4F06F7DE}" srcId="{D42BB8AD-23BC-4A3D-AD39-09EABDCB8754}" destId="{467B402E-E443-464C-B82C-46A6A2F51FF0}" srcOrd="1" destOrd="0" parTransId="{710EC5BA-BA71-4CD4-B9A8-B27513D036F7}" sibTransId="{C1ABB359-6565-4DA8-B0B1-8D819C536CFD}"/>
    <dgm:cxn modelId="{B8C61232-55C0-41DA-8A18-55FF19028274}" srcId="{227F8261-7E5A-48FC-90F6-781F2F02E312}" destId="{4E344709-F1CE-44A8-83BA-B49328765814}" srcOrd="1" destOrd="0" parTransId="{C02C29C0-6D1D-41C6-B163-9BC70A1C41DB}" sibTransId="{DF3F8887-BA61-4091-8D02-AD56CC9676F0}"/>
    <dgm:cxn modelId="{58C32C3B-3EC5-48A7-8DE2-FE7E96C334A3}" type="presOf" srcId="{227F8261-7E5A-48FC-90F6-781F2F02E312}" destId="{03BCEFA0-E4B1-499C-AD7E-DC031D14A46D}" srcOrd="0" destOrd="0" presId="urn:microsoft.com/office/officeart/2005/8/layout/chevronAccent+Icon"/>
    <dgm:cxn modelId="{6B5AE43C-5310-491C-8C6F-293DE791172B}" srcId="{5EF16221-A131-4630-BBAA-2EB5D1B28010}" destId="{560141C7-4E76-4038-B5D3-2946D463BB7B}" srcOrd="1" destOrd="0" parTransId="{3F917D22-0719-431B-95C9-525E1A2F1B09}" sibTransId="{71B29860-6020-4D43-9665-D7D75C095CC9}"/>
    <dgm:cxn modelId="{0B530F3D-AE52-446C-9FAD-A44603C176D0}" type="presOf" srcId="{D42BB8AD-23BC-4A3D-AD39-09EABDCB8754}" destId="{35FAE9A7-D25A-4D5D-9A7A-E5F5EA22EC9C}" srcOrd="0" destOrd="0" presId="urn:microsoft.com/office/officeart/2005/8/layout/chevronAccent+Icon"/>
    <dgm:cxn modelId="{1A2BC45E-D24C-4FB4-ABCF-C1B7BD588316}" type="presOf" srcId="{B363FED0-1DC2-47BC-99E3-4E9D096D5808}" destId="{081934CC-32F8-4498-BB56-1F1AC3A77449}" srcOrd="0" destOrd="0" presId="urn:microsoft.com/office/officeart/2005/8/layout/chevronAccent+Icon"/>
    <dgm:cxn modelId="{FB40A365-C5EA-44C8-96A6-222CDB6B8C58}" srcId="{D42BB8AD-23BC-4A3D-AD39-09EABDCB8754}" destId="{5EF16221-A131-4630-BBAA-2EB5D1B28010}" srcOrd="4" destOrd="0" parTransId="{59A2B16D-BB4A-4AB2-9EB9-73136237523A}" sibTransId="{88D31DD4-DB4B-4720-A35F-D33DC005FBB4}"/>
    <dgm:cxn modelId="{FDE1066E-8F26-42AE-A7C1-C02F6572AF40}" type="presOf" srcId="{CAE2A0E8-DDDD-4961-9D53-171133926238}" destId="{62323C89-11FA-4797-B6D6-9FD1E258E13E}" srcOrd="0" destOrd="2" presId="urn:microsoft.com/office/officeart/2005/8/layout/chevronAccent+Icon"/>
    <dgm:cxn modelId="{5196926E-F9CE-4F50-A3FF-AEB7BA6501CE}" type="presOf" srcId="{023B8A90-EEC6-4051-923D-91F4CFAC1B8F}" destId="{62323C89-11FA-4797-B6D6-9FD1E258E13E}" srcOrd="0" destOrd="1" presId="urn:microsoft.com/office/officeart/2005/8/layout/chevronAccent+Icon"/>
    <dgm:cxn modelId="{1440BA52-F715-46B1-BAC4-DB6A939B579B}" srcId="{467B402E-E443-464C-B82C-46A6A2F51FF0}" destId="{CAE2A0E8-DDDD-4961-9D53-171133926238}" srcOrd="1" destOrd="0" parTransId="{179EAAD1-AB1F-4097-BDF4-11F047033C1F}" sibTransId="{0DDC03C7-336B-48C9-8D34-5FE015257D3A}"/>
    <dgm:cxn modelId="{4E943057-EE1D-4377-9693-E7B475BB04FA}" srcId="{5EF16221-A131-4630-BBAA-2EB5D1B28010}" destId="{A25714D2-26B2-4FCB-81CC-BAC479BFB15A}" srcOrd="0" destOrd="0" parTransId="{F0F2A3EC-A027-4026-8501-72F790DD5CC4}" sibTransId="{65808F0C-60DE-48EC-845A-944F767EE098}"/>
    <dgm:cxn modelId="{2FCB7C7D-341D-488B-9FBF-58FDBD8EB0EC}" srcId="{D42BB8AD-23BC-4A3D-AD39-09EABDCB8754}" destId="{B363FED0-1DC2-47BC-99E3-4E9D096D5808}" srcOrd="2" destOrd="0" parTransId="{DA0DE6A7-42B2-42D3-A481-7BA6149F171C}" sibTransId="{35EB1AF6-F136-46AB-A70D-A598B1C4C6CE}"/>
    <dgm:cxn modelId="{3BDEEE7F-6695-4104-B6B5-C8554154D271}" type="presOf" srcId="{929BC5DC-3B98-4817-8D21-7119F2DAEBC6}" destId="{081934CC-32F8-4498-BB56-1F1AC3A77449}" srcOrd="0" destOrd="1" presId="urn:microsoft.com/office/officeart/2005/8/layout/chevronAccent+Icon"/>
    <dgm:cxn modelId="{D2FF5280-C95B-4AB8-8D2A-B6BF40C21B01}" type="presOf" srcId="{4E344709-F1CE-44A8-83BA-B49328765814}" destId="{03BCEFA0-E4B1-499C-AD7E-DC031D14A46D}" srcOrd="0" destOrd="2" presId="urn:microsoft.com/office/officeart/2005/8/layout/chevronAccent+Icon"/>
    <dgm:cxn modelId="{B00807A0-E27B-4BB4-95A2-97C8507DEDCD}" type="presOf" srcId="{A25714D2-26B2-4FCB-81CC-BAC479BFB15A}" destId="{98765B8E-BA14-4619-B5AD-F6B699CFF912}" srcOrd="0" destOrd="1" presId="urn:microsoft.com/office/officeart/2005/8/layout/chevronAccent+Icon"/>
    <dgm:cxn modelId="{19C035A6-5BD6-43E6-B072-4F71B126EFF0}" type="presOf" srcId="{467B402E-E443-464C-B82C-46A6A2F51FF0}" destId="{62323C89-11FA-4797-B6D6-9FD1E258E13E}" srcOrd="0" destOrd="0" presId="urn:microsoft.com/office/officeart/2005/8/layout/chevronAccent+Icon"/>
    <dgm:cxn modelId="{C2B8C2AF-FDBF-4613-8A26-8E712650DDEC}" srcId="{227F8261-7E5A-48FC-90F6-781F2F02E312}" destId="{AE3D28F8-00A5-49DD-94D5-E37EA7BA8B39}" srcOrd="0" destOrd="0" parTransId="{56C122F1-AA17-46F9-B87B-08A46DBBC65E}" sibTransId="{6D460976-06DF-4576-AA32-3E3AB6857A1B}"/>
    <dgm:cxn modelId="{E30A98B0-12CD-4EA9-B772-0D138C4EBD2F}" type="presOf" srcId="{E1875227-CED0-4480-97F0-F5706F8ECD06}" destId="{081934CC-32F8-4498-BB56-1F1AC3A77449}" srcOrd="0" destOrd="2" presId="urn:microsoft.com/office/officeart/2005/8/layout/chevronAccent+Icon"/>
    <dgm:cxn modelId="{F537AEB2-BA53-4B42-8849-033A4A082B68}" srcId="{B363FED0-1DC2-47BC-99E3-4E9D096D5808}" destId="{929BC5DC-3B98-4817-8D21-7119F2DAEBC6}" srcOrd="0" destOrd="0" parTransId="{15C9FEF9-76F6-4DDD-BF5A-0E31202EF940}" sibTransId="{36A891A8-354F-48C1-B554-B2A1BAA760DD}"/>
    <dgm:cxn modelId="{1EB5E5B2-7F02-4D88-8062-1EA7689AEE27}" type="presOf" srcId="{560141C7-4E76-4038-B5D3-2946D463BB7B}" destId="{98765B8E-BA14-4619-B5AD-F6B699CFF912}" srcOrd="0" destOrd="2" presId="urn:microsoft.com/office/officeart/2005/8/layout/chevronAccent+Icon"/>
    <dgm:cxn modelId="{E59BC1B4-85E4-456D-8FDD-D70FBB921074}" type="presOf" srcId="{69CFAEA9-5E86-4B26-970D-D4AC62B1B5D4}" destId="{0F8A1190-65AC-4ADD-98AB-0BA1F88DC0F6}" srcOrd="0" destOrd="2" presId="urn:microsoft.com/office/officeart/2005/8/layout/chevronAccent+Icon"/>
    <dgm:cxn modelId="{457BB6E0-C142-45CA-A28F-BA7124497756}" srcId="{D42BB8AD-23BC-4A3D-AD39-09EABDCB8754}" destId="{227F8261-7E5A-48FC-90F6-781F2F02E312}" srcOrd="3" destOrd="0" parTransId="{0079FB41-97BD-4A30-A1DD-BBDC04DED1AB}" sibTransId="{7DA63802-45B9-4F78-9554-6D6F7F33154F}"/>
    <dgm:cxn modelId="{AC98F0E9-8C16-4937-AC38-0B0F12C6F996}" srcId="{E3801410-0AD2-48A0-81F0-C350283CF62F}" destId="{A4E4B811-22D0-48B5-9A9E-22394BFE8B92}" srcOrd="0" destOrd="0" parTransId="{6DA574F3-4820-4B38-8C90-8E61F39B1EBE}" sibTransId="{5E9AAA9B-8184-46DA-8667-8E4881CFA9CA}"/>
    <dgm:cxn modelId="{761D1DF3-83AE-4F2B-ABA3-F2FE8991B78E}" srcId="{467B402E-E443-464C-B82C-46A6A2F51FF0}" destId="{023B8A90-EEC6-4051-923D-91F4CFAC1B8F}" srcOrd="0" destOrd="0" parTransId="{25514660-F86F-4253-8162-A292676BAE76}" sibTransId="{BA5709EA-850E-4A9C-BB76-5B6BE53ACEFA}"/>
    <dgm:cxn modelId="{0F8A6DFD-5CAA-4FE1-B688-D3E2ACB92ED4}" srcId="{B363FED0-1DC2-47BC-99E3-4E9D096D5808}" destId="{E1875227-CED0-4480-97F0-F5706F8ECD06}" srcOrd="1" destOrd="0" parTransId="{E351DA1B-D90A-472C-AF4F-E9A5E07513BF}" sibTransId="{404A449D-D734-43FB-9DF0-3A044B3CEBDA}"/>
    <dgm:cxn modelId="{787B63DE-F2CA-4DA8-B36A-CB3EF16B7989}" type="presParOf" srcId="{35FAE9A7-D25A-4D5D-9A7A-E5F5EA22EC9C}" destId="{44F51A0F-5B22-4FCD-86DF-6E44EB1EF3BD}" srcOrd="0" destOrd="0" presId="urn:microsoft.com/office/officeart/2005/8/layout/chevronAccent+Icon"/>
    <dgm:cxn modelId="{37243D44-1A24-44D8-90D1-357E75F5A55C}" type="presParOf" srcId="{44F51A0F-5B22-4FCD-86DF-6E44EB1EF3BD}" destId="{575F8976-1C7C-43F9-955B-DB6FA5590A81}" srcOrd="0" destOrd="0" presId="urn:microsoft.com/office/officeart/2005/8/layout/chevronAccent+Icon"/>
    <dgm:cxn modelId="{95DC060A-9B77-47EA-918B-C3D84E0B7F41}" type="presParOf" srcId="{44F51A0F-5B22-4FCD-86DF-6E44EB1EF3BD}" destId="{0F8A1190-65AC-4ADD-98AB-0BA1F88DC0F6}" srcOrd="1" destOrd="0" presId="urn:microsoft.com/office/officeart/2005/8/layout/chevronAccent+Icon"/>
    <dgm:cxn modelId="{A82144E1-F270-4374-BE28-7D3F8490A172}" type="presParOf" srcId="{35FAE9A7-D25A-4D5D-9A7A-E5F5EA22EC9C}" destId="{77A83587-B144-4C10-BB04-DC1A4DCDF237}" srcOrd="1" destOrd="0" presId="urn:microsoft.com/office/officeart/2005/8/layout/chevronAccent+Icon"/>
    <dgm:cxn modelId="{A5A21FAF-F5FB-4D61-9297-2880AFCEB3B5}" type="presParOf" srcId="{35FAE9A7-D25A-4D5D-9A7A-E5F5EA22EC9C}" destId="{23C32BE2-21C6-4F19-A635-9A8071E221E5}" srcOrd="2" destOrd="0" presId="urn:microsoft.com/office/officeart/2005/8/layout/chevronAccent+Icon"/>
    <dgm:cxn modelId="{14FFF07A-8D8A-4532-A9FC-6DE68A6B783E}" type="presParOf" srcId="{23C32BE2-21C6-4F19-A635-9A8071E221E5}" destId="{D79C0481-331F-4DC3-A934-E96632DF7F2B}" srcOrd="0" destOrd="0" presId="urn:microsoft.com/office/officeart/2005/8/layout/chevronAccent+Icon"/>
    <dgm:cxn modelId="{C6BF4A37-B8EC-4678-8DA3-C800C7C8A752}" type="presParOf" srcId="{23C32BE2-21C6-4F19-A635-9A8071E221E5}" destId="{62323C89-11FA-4797-B6D6-9FD1E258E13E}" srcOrd="1" destOrd="0" presId="urn:microsoft.com/office/officeart/2005/8/layout/chevronAccent+Icon"/>
    <dgm:cxn modelId="{CF315833-20BD-4D9A-9FAB-006083FE7E20}" type="presParOf" srcId="{35FAE9A7-D25A-4D5D-9A7A-E5F5EA22EC9C}" destId="{A09A4C8A-6EE7-4217-931E-23A4488CA5ED}" srcOrd="3" destOrd="0" presId="urn:microsoft.com/office/officeart/2005/8/layout/chevronAccent+Icon"/>
    <dgm:cxn modelId="{D8CCBEEA-478A-4C3F-846A-95FE71BBC630}" type="presParOf" srcId="{35FAE9A7-D25A-4D5D-9A7A-E5F5EA22EC9C}" destId="{90F68FB8-2E72-46DE-A888-94101120B1DC}" srcOrd="4" destOrd="0" presId="urn:microsoft.com/office/officeart/2005/8/layout/chevronAccent+Icon"/>
    <dgm:cxn modelId="{27EEB63E-DDE6-448C-92DD-C3CC7786F441}" type="presParOf" srcId="{90F68FB8-2E72-46DE-A888-94101120B1DC}" destId="{D79C9D85-169C-4DD5-A7B9-B60158292FBC}" srcOrd="0" destOrd="0" presId="urn:microsoft.com/office/officeart/2005/8/layout/chevronAccent+Icon"/>
    <dgm:cxn modelId="{53155389-A5E4-4C32-B3D8-ECBAC891F386}" type="presParOf" srcId="{90F68FB8-2E72-46DE-A888-94101120B1DC}" destId="{081934CC-32F8-4498-BB56-1F1AC3A77449}" srcOrd="1" destOrd="0" presId="urn:microsoft.com/office/officeart/2005/8/layout/chevronAccent+Icon"/>
    <dgm:cxn modelId="{79154301-CA2B-4470-BF41-3653F16DC111}" type="presParOf" srcId="{35FAE9A7-D25A-4D5D-9A7A-E5F5EA22EC9C}" destId="{7608368F-222F-418B-9DA5-88167DCE3DA0}" srcOrd="5" destOrd="0" presId="urn:microsoft.com/office/officeart/2005/8/layout/chevronAccent+Icon"/>
    <dgm:cxn modelId="{FC9DD9CF-B36D-4A8C-AD9A-BFE515974FC7}" type="presParOf" srcId="{35FAE9A7-D25A-4D5D-9A7A-E5F5EA22EC9C}" destId="{10ABA8E2-3CC3-40F6-A276-C08C5616A485}" srcOrd="6" destOrd="0" presId="urn:microsoft.com/office/officeart/2005/8/layout/chevronAccent+Icon"/>
    <dgm:cxn modelId="{CBC14599-E6DF-46B9-8413-FC32767C8FD1}" type="presParOf" srcId="{10ABA8E2-3CC3-40F6-A276-C08C5616A485}" destId="{61567CD1-37D0-453F-A147-D1DD29343638}" srcOrd="0" destOrd="0" presId="urn:microsoft.com/office/officeart/2005/8/layout/chevronAccent+Icon"/>
    <dgm:cxn modelId="{7002B124-5964-45EC-A7EC-1150375BD3B1}" type="presParOf" srcId="{10ABA8E2-3CC3-40F6-A276-C08C5616A485}" destId="{03BCEFA0-E4B1-499C-AD7E-DC031D14A46D}" srcOrd="1" destOrd="0" presId="urn:microsoft.com/office/officeart/2005/8/layout/chevronAccent+Icon"/>
    <dgm:cxn modelId="{05D46FD7-5779-482A-9FFC-62D3A04BFC02}" type="presParOf" srcId="{35FAE9A7-D25A-4D5D-9A7A-E5F5EA22EC9C}" destId="{2AA82552-3D50-4E3B-AFA7-046235A7743C}" srcOrd="7" destOrd="0" presId="urn:microsoft.com/office/officeart/2005/8/layout/chevronAccent+Icon"/>
    <dgm:cxn modelId="{51869A9E-1957-4957-B58D-4AC39567F26F}" type="presParOf" srcId="{35FAE9A7-D25A-4D5D-9A7A-E5F5EA22EC9C}" destId="{2328B5A4-F7C5-4C83-96A8-8FAE7261528E}" srcOrd="8" destOrd="0" presId="urn:microsoft.com/office/officeart/2005/8/layout/chevronAccent+Icon"/>
    <dgm:cxn modelId="{2CFE987D-8FC5-4985-AA2A-A879240CC3D2}" type="presParOf" srcId="{2328B5A4-F7C5-4C83-96A8-8FAE7261528E}" destId="{2FCA1B8D-5EFC-453C-BD82-55B945BD349D}" srcOrd="0" destOrd="0" presId="urn:microsoft.com/office/officeart/2005/8/layout/chevronAccent+Icon"/>
    <dgm:cxn modelId="{63F5E0EA-67E7-41DE-A063-C3D6A3EB05DD}" type="presParOf" srcId="{2328B5A4-F7C5-4C83-96A8-8FAE7261528E}" destId="{98765B8E-BA14-4619-B5AD-F6B699CFF91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2BB8AD-23BC-4A3D-AD39-09EABDCB8754}" type="doc">
      <dgm:prSet loTypeId="urn:microsoft.com/office/officeart/2005/8/layout/chevronAccent+Icon" loCatId="officeonline" qsTypeId="urn:microsoft.com/office/officeart/2005/8/quickstyle/simple4" qsCatId="simple" csTypeId="urn:microsoft.com/office/officeart/2005/8/colors/colorful1" csCatId="colorful" phldr="1"/>
      <dgm:spPr/>
    </dgm:pt>
    <dgm:pt modelId="{E3801410-0AD2-48A0-81F0-C350283CF62F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Licence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Physique</a:t>
          </a:r>
        </a:p>
      </dgm:t>
    </dgm:pt>
    <dgm:pt modelId="{7CB42585-44BA-4DEB-8CA2-7410E9ABD4BD}" type="parTrans" cxnId="{5D55E723-CEE7-4DC9-8D03-60BAD1A302DB}">
      <dgm:prSet/>
      <dgm:spPr/>
      <dgm:t>
        <a:bodyPr/>
        <a:lstStyle/>
        <a:p>
          <a:endParaRPr lang="en-GB"/>
        </a:p>
      </dgm:t>
    </dgm:pt>
    <dgm:pt modelId="{2E409FA3-FAEF-4989-8E81-FB369185D7C9}" type="sibTrans" cxnId="{5D55E723-CEE7-4DC9-8D03-60BAD1A302DB}">
      <dgm:prSet/>
      <dgm:spPr/>
      <dgm:t>
        <a:bodyPr/>
        <a:lstStyle/>
        <a:p>
          <a:endParaRPr lang="en-GB"/>
        </a:p>
      </dgm:t>
    </dgm:pt>
    <dgm:pt modelId="{B363FED0-1DC2-47BC-99E3-4E9D096D5808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Doctorat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Spécialité Matière condensée et rayonnement</a:t>
          </a:r>
        </a:p>
      </dgm:t>
    </dgm:pt>
    <dgm:pt modelId="{DA0DE6A7-42B2-42D3-A481-7BA6149F171C}" type="parTrans" cxnId="{2FCB7C7D-341D-488B-9FBF-58FDBD8EB0EC}">
      <dgm:prSet/>
      <dgm:spPr/>
      <dgm:t>
        <a:bodyPr/>
        <a:lstStyle/>
        <a:p>
          <a:endParaRPr lang="en-GB"/>
        </a:p>
      </dgm:t>
    </dgm:pt>
    <dgm:pt modelId="{35EB1AF6-F136-46AB-A70D-A598B1C4C6CE}" type="sibTrans" cxnId="{2FCB7C7D-341D-488B-9FBF-58FDBD8EB0EC}">
      <dgm:prSet/>
      <dgm:spPr/>
      <dgm:t>
        <a:bodyPr/>
        <a:lstStyle/>
        <a:p>
          <a:endParaRPr lang="en-GB"/>
        </a:p>
      </dgm:t>
    </dgm:pt>
    <dgm:pt modelId="{227F8261-7E5A-48FC-90F6-781F2F02E312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Ingénieur de Recherche en calcul scientifique</a:t>
          </a:r>
        </a:p>
      </dgm:t>
    </dgm:pt>
    <dgm:pt modelId="{0079FB41-97BD-4A30-A1DD-BBDC04DED1AB}" type="parTrans" cxnId="{457BB6E0-C142-45CA-A28F-BA7124497756}">
      <dgm:prSet/>
      <dgm:spPr/>
      <dgm:t>
        <a:bodyPr/>
        <a:lstStyle/>
        <a:p>
          <a:endParaRPr lang="en-GB"/>
        </a:p>
      </dgm:t>
    </dgm:pt>
    <dgm:pt modelId="{7DA63802-45B9-4F78-9554-6D6F7F33154F}" type="sibTrans" cxnId="{457BB6E0-C142-45CA-A28F-BA7124497756}">
      <dgm:prSet/>
      <dgm:spPr/>
      <dgm:t>
        <a:bodyPr/>
        <a:lstStyle/>
        <a:p>
          <a:endParaRPr lang="en-GB"/>
        </a:p>
      </dgm:t>
    </dgm:pt>
    <dgm:pt modelId="{467B402E-E443-464C-B82C-46A6A2F51FF0}">
      <dgm:prSet phldrT="[Text]"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Matière Quantique</a:t>
          </a:r>
        </a:p>
      </dgm:t>
    </dgm:pt>
    <dgm:pt modelId="{710EC5BA-BA71-4CD4-B9A8-B27513D036F7}" type="parTrans" cxnId="{6593562E-E8C0-48F0-AEB1-194B4F06F7DE}">
      <dgm:prSet/>
      <dgm:spPr/>
      <dgm:t>
        <a:bodyPr/>
        <a:lstStyle/>
        <a:p>
          <a:endParaRPr lang="en-GB"/>
        </a:p>
      </dgm:t>
    </dgm:pt>
    <dgm:pt modelId="{C1ABB359-6565-4DA8-B0B1-8D819C536CFD}" type="sibTrans" cxnId="{6593562E-E8C0-48F0-AEB1-194B4F06F7DE}">
      <dgm:prSet/>
      <dgm:spPr/>
      <dgm:t>
        <a:bodyPr/>
        <a:lstStyle/>
        <a:p>
          <a:endParaRPr lang="en-GB"/>
        </a:p>
      </dgm:t>
    </dgm:pt>
    <dgm:pt modelId="{023B8A90-EEC6-4051-923D-91F4CFAC1B8F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2016-2018</a:t>
          </a:r>
        </a:p>
      </dgm:t>
    </dgm:pt>
    <dgm:pt modelId="{25514660-F86F-4253-8162-A292676BAE76}" type="parTrans" cxnId="{761D1DF3-83AE-4F2B-ABA3-F2FE8991B78E}">
      <dgm:prSet/>
      <dgm:spPr/>
      <dgm:t>
        <a:bodyPr/>
        <a:lstStyle/>
        <a:p>
          <a:endParaRPr lang="en-GB"/>
        </a:p>
      </dgm:t>
    </dgm:pt>
    <dgm:pt modelId="{BA5709EA-850E-4A9C-BB76-5B6BE53ACEFA}" type="sibTrans" cxnId="{761D1DF3-83AE-4F2B-ABA3-F2FE8991B78E}">
      <dgm:prSet/>
      <dgm:spPr/>
      <dgm:t>
        <a:bodyPr/>
        <a:lstStyle/>
        <a:p>
          <a:endParaRPr lang="en-GB"/>
        </a:p>
      </dgm:t>
    </dgm:pt>
    <dgm:pt modelId="{CAE2A0E8-DDDD-4961-9D53-171133926238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179EAAD1-AB1F-4097-BDF4-11F047033C1F}" type="parTrans" cxnId="{1440BA52-F715-46B1-BAC4-DB6A939B579B}">
      <dgm:prSet/>
      <dgm:spPr/>
      <dgm:t>
        <a:bodyPr/>
        <a:lstStyle/>
        <a:p>
          <a:endParaRPr lang="en-GB"/>
        </a:p>
      </dgm:t>
    </dgm:pt>
    <dgm:pt modelId="{0DDC03C7-336B-48C9-8D34-5FE015257D3A}" type="sibTrans" cxnId="{1440BA52-F715-46B1-BAC4-DB6A939B579B}">
      <dgm:prSet/>
      <dgm:spPr/>
      <dgm:t>
        <a:bodyPr/>
        <a:lstStyle/>
        <a:p>
          <a:endParaRPr lang="en-GB"/>
        </a:p>
      </dgm:t>
    </dgm:pt>
    <dgm:pt modelId="{A4E4B811-22D0-48B5-9A9E-22394BFE8B92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2013-2016</a:t>
          </a:r>
        </a:p>
      </dgm:t>
    </dgm:pt>
    <dgm:pt modelId="{6DA574F3-4820-4B38-8C90-8E61F39B1EBE}" type="parTrans" cxnId="{AC98F0E9-8C16-4937-AC38-0B0F12C6F996}">
      <dgm:prSet/>
      <dgm:spPr/>
      <dgm:t>
        <a:bodyPr/>
        <a:lstStyle/>
        <a:p>
          <a:endParaRPr lang="en-GB"/>
        </a:p>
      </dgm:t>
    </dgm:pt>
    <dgm:pt modelId="{5E9AAA9B-8184-46DA-8667-8E4881CFA9CA}" type="sibTrans" cxnId="{AC98F0E9-8C16-4937-AC38-0B0F12C6F996}">
      <dgm:prSet/>
      <dgm:spPr/>
      <dgm:t>
        <a:bodyPr/>
        <a:lstStyle/>
        <a:p>
          <a:endParaRPr lang="en-GB"/>
        </a:p>
      </dgm:t>
    </dgm:pt>
    <dgm:pt modelId="{69CFAEA9-5E86-4B26-970D-D4AC62B1B5D4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Claude Bernard Lyon 1</a:t>
          </a:r>
        </a:p>
      </dgm:t>
    </dgm:pt>
    <dgm:pt modelId="{6E4BF8E6-F859-448A-8290-FD5715243D4A}" type="parTrans" cxnId="{85D05F2B-8172-46EC-8F2E-94D7DEC86BD5}">
      <dgm:prSet/>
      <dgm:spPr/>
      <dgm:t>
        <a:bodyPr/>
        <a:lstStyle/>
        <a:p>
          <a:endParaRPr lang="en-GB"/>
        </a:p>
      </dgm:t>
    </dgm:pt>
    <dgm:pt modelId="{2B4855B0-4131-48D7-8DA5-9C97128CA8C2}" type="sibTrans" cxnId="{85D05F2B-8172-46EC-8F2E-94D7DEC86BD5}">
      <dgm:prSet/>
      <dgm:spPr/>
      <dgm:t>
        <a:bodyPr/>
        <a:lstStyle/>
        <a:p>
          <a:endParaRPr lang="en-GB"/>
        </a:p>
      </dgm:t>
    </dgm:pt>
    <dgm:pt modelId="{929BC5DC-3B98-4817-8D21-7119F2DAEBC6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2018-2022</a:t>
          </a:r>
        </a:p>
      </dgm:t>
    </dgm:pt>
    <dgm:pt modelId="{15C9FEF9-76F6-4DDD-BF5A-0E31202EF940}" type="parTrans" cxnId="{F537AEB2-BA53-4B42-8849-033A4A082B68}">
      <dgm:prSet/>
      <dgm:spPr/>
      <dgm:t>
        <a:bodyPr/>
        <a:lstStyle/>
        <a:p>
          <a:endParaRPr lang="en-GB"/>
        </a:p>
      </dgm:t>
    </dgm:pt>
    <dgm:pt modelId="{36A891A8-354F-48C1-B554-B2A1BAA760DD}" type="sibTrans" cxnId="{F537AEB2-BA53-4B42-8849-033A4A082B68}">
      <dgm:prSet/>
      <dgm:spPr/>
      <dgm:t>
        <a:bodyPr/>
        <a:lstStyle/>
        <a:p>
          <a:endParaRPr lang="en-GB"/>
        </a:p>
      </dgm:t>
    </dgm:pt>
    <dgm:pt modelId="{E1875227-CED0-4480-97F0-F5706F8ECD06}">
      <dgm:prSet phldrT="[Text]"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Université Grenoble Alpes</a:t>
          </a:r>
        </a:p>
      </dgm:t>
    </dgm:pt>
    <dgm:pt modelId="{E351DA1B-D90A-472C-AF4F-E9A5E07513BF}" type="parTrans" cxnId="{0F8A6DFD-5CAA-4FE1-B688-D3E2ACB92ED4}">
      <dgm:prSet/>
      <dgm:spPr/>
      <dgm:t>
        <a:bodyPr/>
        <a:lstStyle/>
        <a:p>
          <a:endParaRPr lang="en-GB"/>
        </a:p>
      </dgm:t>
    </dgm:pt>
    <dgm:pt modelId="{404A449D-D734-43FB-9DF0-3A044B3CEBDA}" type="sibTrans" cxnId="{0F8A6DFD-5CAA-4FE1-B688-D3E2ACB92ED4}">
      <dgm:prSet/>
      <dgm:spPr/>
      <dgm:t>
        <a:bodyPr/>
        <a:lstStyle/>
        <a:p>
          <a:endParaRPr lang="en-GB"/>
        </a:p>
      </dgm:t>
    </dgm:pt>
    <dgm:pt modelId="{AE3D28F8-00A5-49DD-94D5-E37EA7BA8B39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2022-2024</a:t>
          </a:r>
        </a:p>
      </dgm:t>
    </dgm:pt>
    <dgm:pt modelId="{56C122F1-AA17-46F9-B87B-08A46DBBC65E}" type="parTrans" cxnId="{C2B8C2AF-FDBF-4613-8A26-8E712650DDEC}">
      <dgm:prSet/>
      <dgm:spPr/>
      <dgm:t>
        <a:bodyPr/>
        <a:lstStyle/>
        <a:p>
          <a:endParaRPr lang="en-GB"/>
        </a:p>
      </dgm:t>
    </dgm:pt>
    <dgm:pt modelId="{6D460976-06DF-4576-AA32-3E3AB6857A1B}" type="sibTrans" cxnId="{C2B8C2AF-FDBF-4613-8A26-8E712650DDEC}">
      <dgm:prSet/>
      <dgm:spPr/>
      <dgm:t>
        <a:bodyPr/>
        <a:lstStyle/>
        <a:p>
          <a:endParaRPr lang="en-GB"/>
        </a:p>
      </dgm:t>
    </dgm:pt>
    <dgm:pt modelId="{4E344709-F1CE-44A8-83BA-B49328765814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gm:t>
    </dgm:pt>
    <dgm:pt modelId="{C02C29C0-6D1D-41C6-B163-9BC70A1C41DB}" type="parTrans" cxnId="{B8C61232-55C0-41DA-8A18-55FF19028274}">
      <dgm:prSet/>
      <dgm:spPr/>
      <dgm:t>
        <a:bodyPr/>
        <a:lstStyle/>
        <a:p>
          <a:endParaRPr lang="en-GB"/>
        </a:p>
      </dgm:t>
    </dgm:pt>
    <dgm:pt modelId="{DF3F8887-BA61-4091-8D02-AD56CC9676F0}" type="sibTrans" cxnId="{B8C61232-55C0-41DA-8A18-55FF19028274}">
      <dgm:prSet/>
      <dgm:spPr/>
      <dgm:t>
        <a:bodyPr/>
        <a:lstStyle/>
        <a:p>
          <a:endParaRPr lang="en-GB"/>
        </a:p>
      </dgm:t>
    </dgm:pt>
    <dgm:pt modelId="{5EF16221-A131-4630-BBAA-2EB5D1B28010}">
      <dgm:prSet custT="1"/>
      <dgm:spPr/>
      <dgm:t>
        <a:bodyPr/>
        <a:lstStyle/>
        <a:p>
          <a:r>
            <a:rPr lang="fr-FR" sz="600" noProof="0" dirty="0">
              <a:latin typeface="Adobe Garamond Pro" panose="02020502060506020403" pitchFamily="18" charset="0"/>
            </a:rPr>
            <a:t>Master 2 </a:t>
          </a:r>
          <a:br>
            <a:rPr lang="fr-FR" sz="600" noProof="0" dirty="0">
              <a:latin typeface="Adobe Garamond Pro" panose="02020502060506020403" pitchFamily="18" charset="0"/>
            </a:rPr>
          </a:br>
          <a:r>
            <a:rPr lang="fr-FR" sz="600" noProof="0" dirty="0">
              <a:latin typeface="Adobe Garamond Pro" panose="02020502060506020403" pitchFamily="18" charset="0"/>
            </a:rPr>
            <a:t>Parcours FÉADEP</a:t>
          </a:r>
        </a:p>
      </dgm:t>
    </dgm:pt>
    <dgm:pt modelId="{59A2B16D-BB4A-4AB2-9EB9-73136237523A}" type="parTrans" cxnId="{FB40A365-C5EA-44C8-96A6-222CDB6B8C58}">
      <dgm:prSet/>
      <dgm:spPr/>
      <dgm:t>
        <a:bodyPr/>
        <a:lstStyle/>
        <a:p>
          <a:endParaRPr lang="en-GB"/>
        </a:p>
      </dgm:t>
    </dgm:pt>
    <dgm:pt modelId="{88D31DD4-DB4B-4720-A35F-D33DC005FBB4}" type="sibTrans" cxnId="{FB40A365-C5EA-44C8-96A6-222CDB6B8C58}">
      <dgm:prSet/>
      <dgm:spPr/>
      <dgm:t>
        <a:bodyPr/>
        <a:lstStyle/>
        <a:p>
          <a:endParaRPr lang="en-GB"/>
        </a:p>
      </dgm:t>
    </dgm:pt>
    <dgm:pt modelId="{A25714D2-26B2-4FCB-81CC-BAC479BFB15A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2024-2025</a:t>
          </a:r>
        </a:p>
      </dgm:t>
    </dgm:pt>
    <dgm:pt modelId="{F0F2A3EC-A027-4026-8501-72F790DD5CC4}" type="parTrans" cxnId="{4E943057-EE1D-4377-9693-E7B475BB04FA}">
      <dgm:prSet/>
      <dgm:spPr/>
      <dgm:t>
        <a:bodyPr/>
        <a:lstStyle/>
        <a:p>
          <a:endParaRPr lang="en-GB"/>
        </a:p>
      </dgm:t>
    </dgm:pt>
    <dgm:pt modelId="{65808F0C-60DE-48EC-845A-944F767EE098}" type="sibTrans" cxnId="{4E943057-EE1D-4377-9693-E7B475BB04FA}">
      <dgm:prSet/>
      <dgm:spPr/>
      <dgm:t>
        <a:bodyPr/>
        <a:lstStyle/>
        <a:p>
          <a:endParaRPr lang="en-GB"/>
        </a:p>
      </dgm:t>
    </dgm:pt>
    <dgm:pt modelId="{560141C7-4E76-4038-B5D3-2946D463BB7B}">
      <dgm:prSet custT="1"/>
      <dgm:spPr/>
      <dgm:t>
        <a:bodyPr/>
        <a:lstStyle/>
        <a:p>
          <a:r>
            <a:rPr lang="fr-FR" sz="500" noProof="0" dirty="0">
              <a:latin typeface="Adobe Garamond Pro" panose="02020502060506020403" pitchFamily="18" charset="0"/>
            </a:rPr>
            <a:t>ENS Lyon</a:t>
          </a:r>
        </a:p>
      </dgm:t>
    </dgm:pt>
    <dgm:pt modelId="{3F917D22-0719-431B-95C9-525E1A2F1B09}" type="parTrans" cxnId="{6B5AE43C-5310-491C-8C6F-293DE791172B}">
      <dgm:prSet/>
      <dgm:spPr/>
      <dgm:t>
        <a:bodyPr/>
        <a:lstStyle/>
        <a:p>
          <a:endParaRPr lang="en-GB"/>
        </a:p>
      </dgm:t>
    </dgm:pt>
    <dgm:pt modelId="{71B29860-6020-4D43-9665-D7D75C095CC9}" type="sibTrans" cxnId="{6B5AE43C-5310-491C-8C6F-293DE791172B}">
      <dgm:prSet/>
      <dgm:spPr/>
      <dgm:t>
        <a:bodyPr/>
        <a:lstStyle/>
        <a:p>
          <a:endParaRPr lang="en-GB"/>
        </a:p>
      </dgm:t>
    </dgm:pt>
    <dgm:pt modelId="{35FAE9A7-D25A-4D5D-9A7A-E5F5EA22EC9C}" type="pres">
      <dgm:prSet presAssocID="{D42BB8AD-23BC-4A3D-AD39-09EABDCB8754}" presName="Name0" presStyleCnt="0">
        <dgm:presLayoutVars>
          <dgm:dir/>
          <dgm:resizeHandles val="exact"/>
        </dgm:presLayoutVars>
      </dgm:prSet>
      <dgm:spPr/>
    </dgm:pt>
    <dgm:pt modelId="{44F51A0F-5B22-4FCD-86DF-6E44EB1EF3BD}" type="pres">
      <dgm:prSet presAssocID="{E3801410-0AD2-48A0-81F0-C350283CF62F}" presName="composite" presStyleCnt="0"/>
      <dgm:spPr/>
    </dgm:pt>
    <dgm:pt modelId="{575F8976-1C7C-43F9-955B-DB6FA5590A81}" type="pres">
      <dgm:prSet presAssocID="{E3801410-0AD2-48A0-81F0-C350283CF62F}" presName="bgChev" presStyleLbl="node1" presStyleIdx="0" presStyleCnt="5"/>
      <dgm:spPr/>
    </dgm:pt>
    <dgm:pt modelId="{0F8A1190-65AC-4ADD-98AB-0BA1F88DC0F6}" type="pres">
      <dgm:prSet presAssocID="{E3801410-0AD2-48A0-81F0-C350283CF62F}" presName="txNode" presStyleLbl="fgAcc1" presStyleIdx="0" presStyleCnt="5" custScaleX="106987" custScaleY="173208" custLinFactNeighborX="-184" custLinFactNeighborY="-9425">
        <dgm:presLayoutVars>
          <dgm:bulletEnabled val="1"/>
        </dgm:presLayoutVars>
      </dgm:prSet>
      <dgm:spPr/>
    </dgm:pt>
    <dgm:pt modelId="{77A83587-B144-4C10-BB04-DC1A4DCDF237}" type="pres">
      <dgm:prSet presAssocID="{2E409FA3-FAEF-4989-8E81-FB369185D7C9}" presName="compositeSpace" presStyleCnt="0"/>
      <dgm:spPr/>
    </dgm:pt>
    <dgm:pt modelId="{23C32BE2-21C6-4F19-A635-9A8071E221E5}" type="pres">
      <dgm:prSet presAssocID="{467B402E-E443-464C-B82C-46A6A2F51FF0}" presName="composite" presStyleCnt="0"/>
      <dgm:spPr/>
    </dgm:pt>
    <dgm:pt modelId="{D79C0481-331F-4DC3-A934-E96632DF7F2B}" type="pres">
      <dgm:prSet presAssocID="{467B402E-E443-464C-B82C-46A6A2F51FF0}" presName="bgChev" presStyleLbl="node1" presStyleIdx="1" presStyleCnt="5"/>
      <dgm:spPr/>
    </dgm:pt>
    <dgm:pt modelId="{62323C89-11FA-4797-B6D6-9FD1E258E13E}" type="pres">
      <dgm:prSet presAssocID="{467B402E-E443-464C-B82C-46A6A2F51FF0}" presName="txNode" presStyleLbl="fgAcc1" presStyleIdx="1" presStyleCnt="5" custScaleX="116731" custScaleY="197279">
        <dgm:presLayoutVars>
          <dgm:bulletEnabled val="1"/>
        </dgm:presLayoutVars>
      </dgm:prSet>
      <dgm:spPr/>
    </dgm:pt>
    <dgm:pt modelId="{A09A4C8A-6EE7-4217-931E-23A4488CA5ED}" type="pres">
      <dgm:prSet presAssocID="{C1ABB359-6565-4DA8-B0B1-8D819C536CFD}" presName="compositeSpace" presStyleCnt="0"/>
      <dgm:spPr/>
    </dgm:pt>
    <dgm:pt modelId="{90F68FB8-2E72-46DE-A888-94101120B1DC}" type="pres">
      <dgm:prSet presAssocID="{B363FED0-1DC2-47BC-99E3-4E9D096D5808}" presName="composite" presStyleCnt="0"/>
      <dgm:spPr/>
    </dgm:pt>
    <dgm:pt modelId="{D79C9D85-169C-4DD5-A7B9-B60158292FBC}" type="pres">
      <dgm:prSet presAssocID="{B363FED0-1DC2-47BC-99E3-4E9D096D5808}" presName="bgChev" presStyleLbl="node1" presStyleIdx="2" presStyleCnt="5"/>
      <dgm:spPr/>
    </dgm:pt>
    <dgm:pt modelId="{081934CC-32F8-4498-BB56-1F1AC3A77449}" type="pres">
      <dgm:prSet presAssocID="{B363FED0-1DC2-47BC-99E3-4E9D096D5808}" presName="txNode" presStyleLbl="fgAcc1" presStyleIdx="2" presStyleCnt="5" custScaleX="113162" custScaleY="230318" custLinFactNeighborX="-909" custLinFactNeighborY="13473">
        <dgm:presLayoutVars>
          <dgm:bulletEnabled val="1"/>
        </dgm:presLayoutVars>
      </dgm:prSet>
      <dgm:spPr/>
    </dgm:pt>
    <dgm:pt modelId="{7608368F-222F-418B-9DA5-88167DCE3DA0}" type="pres">
      <dgm:prSet presAssocID="{35EB1AF6-F136-46AB-A70D-A598B1C4C6CE}" presName="compositeSpace" presStyleCnt="0"/>
      <dgm:spPr/>
    </dgm:pt>
    <dgm:pt modelId="{10ABA8E2-3CC3-40F6-A276-C08C5616A485}" type="pres">
      <dgm:prSet presAssocID="{227F8261-7E5A-48FC-90F6-781F2F02E312}" presName="composite" presStyleCnt="0"/>
      <dgm:spPr/>
    </dgm:pt>
    <dgm:pt modelId="{61567CD1-37D0-453F-A147-D1DD29343638}" type="pres">
      <dgm:prSet presAssocID="{227F8261-7E5A-48FC-90F6-781F2F02E312}" presName="bgChev" presStyleLbl="node1" presStyleIdx="3" presStyleCnt="5"/>
      <dgm:spPr/>
    </dgm:pt>
    <dgm:pt modelId="{03BCEFA0-E4B1-499C-AD7E-DC031D14A46D}" type="pres">
      <dgm:prSet presAssocID="{227F8261-7E5A-48FC-90F6-781F2F02E312}" presName="txNode" presStyleLbl="fgAcc1" presStyleIdx="3" presStyleCnt="5" custScaleX="119985" custScaleY="226628">
        <dgm:presLayoutVars>
          <dgm:bulletEnabled val="1"/>
        </dgm:presLayoutVars>
      </dgm:prSet>
      <dgm:spPr/>
    </dgm:pt>
    <dgm:pt modelId="{2AA82552-3D50-4E3B-AFA7-046235A7743C}" type="pres">
      <dgm:prSet presAssocID="{7DA63802-45B9-4F78-9554-6D6F7F33154F}" presName="compositeSpace" presStyleCnt="0"/>
      <dgm:spPr/>
    </dgm:pt>
    <dgm:pt modelId="{2328B5A4-F7C5-4C83-96A8-8FAE7261528E}" type="pres">
      <dgm:prSet presAssocID="{5EF16221-A131-4630-BBAA-2EB5D1B28010}" presName="composite" presStyleCnt="0"/>
      <dgm:spPr/>
    </dgm:pt>
    <dgm:pt modelId="{2FCA1B8D-5EFC-453C-BD82-55B945BD349D}" type="pres">
      <dgm:prSet presAssocID="{5EF16221-A131-4630-BBAA-2EB5D1B28010}" presName="bgChev" presStyleLbl="node1" presStyleIdx="4" presStyleCnt="5"/>
      <dgm:spPr/>
    </dgm:pt>
    <dgm:pt modelId="{98765B8E-BA14-4619-B5AD-F6B699CFF912}" type="pres">
      <dgm:prSet presAssocID="{5EF16221-A131-4630-BBAA-2EB5D1B28010}" presName="txNode" presStyleLbl="fgAcc1" presStyleIdx="4" presStyleCnt="5" custScaleX="109765" custScaleY="154016" custLinFactNeighborX="-1276" custLinFactNeighborY="-25555">
        <dgm:presLayoutVars>
          <dgm:bulletEnabled val="1"/>
        </dgm:presLayoutVars>
      </dgm:prSet>
      <dgm:spPr/>
    </dgm:pt>
  </dgm:ptLst>
  <dgm:cxnLst>
    <dgm:cxn modelId="{83321310-F757-40C7-80B6-D6C5C5ABF02B}" type="presOf" srcId="{5EF16221-A131-4630-BBAA-2EB5D1B28010}" destId="{98765B8E-BA14-4619-B5AD-F6B699CFF912}" srcOrd="0" destOrd="0" presId="urn:microsoft.com/office/officeart/2005/8/layout/chevronAccent+Icon"/>
    <dgm:cxn modelId="{DCAD6E1C-619E-469F-A62D-12D7EF060E9A}" type="presOf" srcId="{A4E4B811-22D0-48B5-9A9E-22394BFE8B92}" destId="{0F8A1190-65AC-4ADD-98AB-0BA1F88DC0F6}" srcOrd="0" destOrd="1" presId="urn:microsoft.com/office/officeart/2005/8/layout/chevronAccent+Icon"/>
    <dgm:cxn modelId="{D69E0C1D-28FE-48BA-A146-FFC03A3285A6}" type="presOf" srcId="{AE3D28F8-00A5-49DD-94D5-E37EA7BA8B39}" destId="{03BCEFA0-E4B1-499C-AD7E-DC031D14A46D}" srcOrd="0" destOrd="1" presId="urn:microsoft.com/office/officeart/2005/8/layout/chevronAccent+Icon"/>
    <dgm:cxn modelId="{5D55E723-CEE7-4DC9-8D03-60BAD1A302DB}" srcId="{D42BB8AD-23BC-4A3D-AD39-09EABDCB8754}" destId="{E3801410-0AD2-48A0-81F0-C350283CF62F}" srcOrd="0" destOrd="0" parTransId="{7CB42585-44BA-4DEB-8CA2-7410E9ABD4BD}" sibTransId="{2E409FA3-FAEF-4989-8E81-FB369185D7C9}"/>
    <dgm:cxn modelId="{29BB572A-E839-489A-86B6-D7C030ABF8DC}" type="presOf" srcId="{E3801410-0AD2-48A0-81F0-C350283CF62F}" destId="{0F8A1190-65AC-4ADD-98AB-0BA1F88DC0F6}" srcOrd="0" destOrd="0" presId="urn:microsoft.com/office/officeart/2005/8/layout/chevronAccent+Icon"/>
    <dgm:cxn modelId="{85D05F2B-8172-46EC-8F2E-94D7DEC86BD5}" srcId="{E3801410-0AD2-48A0-81F0-C350283CF62F}" destId="{69CFAEA9-5E86-4B26-970D-D4AC62B1B5D4}" srcOrd="1" destOrd="0" parTransId="{6E4BF8E6-F859-448A-8290-FD5715243D4A}" sibTransId="{2B4855B0-4131-48D7-8DA5-9C97128CA8C2}"/>
    <dgm:cxn modelId="{6593562E-E8C0-48F0-AEB1-194B4F06F7DE}" srcId="{D42BB8AD-23BC-4A3D-AD39-09EABDCB8754}" destId="{467B402E-E443-464C-B82C-46A6A2F51FF0}" srcOrd="1" destOrd="0" parTransId="{710EC5BA-BA71-4CD4-B9A8-B27513D036F7}" sibTransId="{C1ABB359-6565-4DA8-B0B1-8D819C536CFD}"/>
    <dgm:cxn modelId="{B8C61232-55C0-41DA-8A18-55FF19028274}" srcId="{227F8261-7E5A-48FC-90F6-781F2F02E312}" destId="{4E344709-F1CE-44A8-83BA-B49328765814}" srcOrd="1" destOrd="0" parTransId="{C02C29C0-6D1D-41C6-B163-9BC70A1C41DB}" sibTransId="{DF3F8887-BA61-4091-8D02-AD56CC9676F0}"/>
    <dgm:cxn modelId="{58C32C3B-3EC5-48A7-8DE2-FE7E96C334A3}" type="presOf" srcId="{227F8261-7E5A-48FC-90F6-781F2F02E312}" destId="{03BCEFA0-E4B1-499C-AD7E-DC031D14A46D}" srcOrd="0" destOrd="0" presId="urn:microsoft.com/office/officeart/2005/8/layout/chevronAccent+Icon"/>
    <dgm:cxn modelId="{6B5AE43C-5310-491C-8C6F-293DE791172B}" srcId="{5EF16221-A131-4630-BBAA-2EB5D1B28010}" destId="{560141C7-4E76-4038-B5D3-2946D463BB7B}" srcOrd="1" destOrd="0" parTransId="{3F917D22-0719-431B-95C9-525E1A2F1B09}" sibTransId="{71B29860-6020-4D43-9665-D7D75C095CC9}"/>
    <dgm:cxn modelId="{0B530F3D-AE52-446C-9FAD-A44603C176D0}" type="presOf" srcId="{D42BB8AD-23BC-4A3D-AD39-09EABDCB8754}" destId="{35FAE9A7-D25A-4D5D-9A7A-E5F5EA22EC9C}" srcOrd="0" destOrd="0" presId="urn:microsoft.com/office/officeart/2005/8/layout/chevronAccent+Icon"/>
    <dgm:cxn modelId="{1A2BC45E-D24C-4FB4-ABCF-C1B7BD588316}" type="presOf" srcId="{B363FED0-1DC2-47BC-99E3-4E9D096D5808}" destId="{081934CC-32F8-4498-BB56-1F1AC3A77449}" srcOrd="0" destOrd="0" presId="urn:microsoft.com/office/officeart/2005/8/layout/chevronAccent+Icon"/>
    <dgm:cxn modelId="{FB40A365-C5EA-44C8-96A6-222CDB6B8C58}" srcId="{D42BB8AD-23BC-4A3D-AD39-09EABDCB8754}" destId="{5EF16221-A131-4630-BBAA-2EB5D1B28010}" srcOrd="4" destOrd="0" parTransId="{59A2B16D-BB4A-4AB2-9EB9-73136237523A}" sibTransId="{88D31DD4-DB4B-4720-A35F-D33DC005FBB4}"/>
    <dgm:cxn modelId="{FDE1066E-8F26-42AE-A7C1-C02F6572AF40}" type="presOf" srcId="{CAE2A0E8-DDDD-4961-9D53-171133926238}" destId="{62323C89-11FA-4797-B6D6-9FD1E258E13E}" srcOrd="0" destOrd="2" presId="urn:microsoft.com/office/officeart/2005/8/layout/chevronAccent+Icon"/>
    <dgm:cxn modelId="{5196926E-F9CE-4F50-A3FF-AEB7BA6501CE}" type="presOf" srcId="{023B8A90-EEC6-4051-923D-91F4CFAC1B8F}" destId="{62323C89-11FA-4797-B6D6-9FD1E258E13E}" srcOrd="0" destOrd="1" presId="urn:microsoft.com/office/officeart/2005/8/layout/chevronAccent+Icon"/>
    <dgm:cxn modelId="{1440BA52-F715-46B1-BAC4-DB6A939B579B}" srcId="{467B402E-E443-464C-B82C-46A6A2F51FF0}" destId="{CAE2A0E8-DDDD-4961-9D53-171133926238}" srcOrd="1" destOrd="0" parTransId="{179EAAD1-AB1F-4097-BDF4-11F047033C1F}" sibTransId="{0DDC03C7-336B-48C9-8D34-5FE015257D3A}"/>
    <dgm:cxn modelId="{4E943057-EE1D-4377-9693-E7B475BB04FA}" srcId="{5EF16221-A131-4630-BBAA-2EB5D1B28010}" destId="{A25714D2-26B2-4FCB-81CC-BAC479BFB15A}" srcOrd="0" destOrd="0" parTransId="{F0F2A3EC-A027-4026-8501-72F790DD5CC4}" sibTransId="{65808F0C-60DE-48EC-845A-944F767EE098}"/>
    <dgm:cxn modelId="{2FCB7C7D-341D-488B-9FBF-58FDBD8EB0EC}" srcId="{D42BB8AD-23BC-4A3D-AD39-09EABDCB8754}" destId="{B363FED0-1DC2-47BC-99E3-4E9D096D5808}" srcOrd="2" destOrd="0" parTransId="{DA0DE6A7-42B2-42D3-A481-7BA6149F171C}" sibTransId="{35EB1AF6-F136-46AB-A70D-A598B1C4C6CE}"/>
    <dgm:cxn modelId="{3BDEEE7F-6695-4104-B6B5-C8554154D271}" type="presOf" srcId="{929BC5DC-3B98-4817-8D21-7119F2DAEBC6}" destId="{081934CC-32F8-4498-BB56-1F1AC3A77449}" srcOrd="0" destOrd="1" presId="urn:microsoft.com/office/officeart/2005/8/layout/chevronAccent+Icon"/>
    <dgm:cxn modelId="{D2FF5280-C95B-4AB8-8D2A-B6BF40C21B01}" type="presOf" srcId="{4E344709-F1CE-44A8-83BA-B49328765814}" destId="{03BCEFA0-E4B1-499C-AD7E-DC031D14A46D}" srcOrd="0" destOrd="2" presId="urn:microsoft.com/office/officeart/2005/8/layout/chevronAccent+Icon"/>
    <dgm:cxn modelId="{B00807A0-E27B-4BB4-95A2-97C8507DEDCD}" type="presOf" srcId="{A25714D2-26B2-4FCB-81CC-BAC479BFB15A}" destId="{98765B8E-BA14-4619-B5AD-F6B699CFF912}" srcOrd="0" destOrd="1" presId="urn:microsoft.com/office/officeart/2005/8/layout/chevronAccent+Icon"/>
    <dgm:cxn modelId="{19C035A6-5BD6-43E6-B072-4F71B126EFF0}" type="presOf" srcId="{467B402E-E443-464C-B82C-46A6A2F51FF0}" destId="{62323C89-11FA-4797-B6D6-9FD1E258E13E}" srcOrd="0" destOrd="0" presId="urn:microsoft.com/office/officeart/2005/8/layout/chevronAccent+Icon"/>
    <dgm:cxn modelId="{C2B8C2AF-FDBF-4613-8A26-8E712650DDEC}" srcId="{227F8261-7E5A-48FC-90F6-781F2F02E312}" destId="{AE3D28F8-00A5-49DD-94D5-E37EA7BA8B39}" srcOrd="0" destOrd="0" parTransId="{56C122F1-AA17-46F9-B87B-08A46DBBC65E}" sibTransId="{6D460976-06DF-4576-AA32-3E3AB6857A1B}"/>
    <dgm:cxn modelId="{E30A98B0-12CD-4EA9-B772-0D138C4EBD2F}" type="presOf" srcId="{E1875227-CED0-4480-97F0-F5706F8ECD06}" destId="{081934CC-32F8-4498-BB56-1F1AC3A77449}" srcOrd="0" destOrd="2" presId="urn:microsoft.com/office/officeart/2005/8/layout/chevronAccent+Icon"/>
    <dgm:cxn modelId="{F537AEB2-BA53-4B42-8849-033A4A082B68}" srcId="{B363FED0-1DC2-47BC-99E3-4E9D096D5808}" destId="{929BC5DC-3B98-4817-8D21-7119F2DAEBC6}" srcOrd="0" destOrd="0" parTransId="{15C9FEF9-76F6-4DDD-BF5A-0E31202EF940}" sibTransId="{36A891A8-354F-48C1-B554-B2A1BAA760DD}"/>
    <dgm:cxn modelId="{1EB5E5B2-7F02-4D88-8062-1EA7689AEE27}" type="presOf" srcId="{560141C7-4E76-4038-B5D3-2946D463BB7B}" destId="{98765B8E-BA14-4619-B5AD-F6B699CFF912}" srcOrd="0" destOrd="2" presId="urn:microsoft.com/office/officeart/2005/8/layout/chevronAccent+Icon"/>
    <dgm:cxn modelId="{E59BC1B4-85E4-456D-8FDD-D70FBB921074}" type="presOf" srcId="{69CFAEA9-5E86-4B26-970D-D4AC62B1B5D4}" destId="{0F8A1190-65AC-4ADD-98AB-0BA1F88DC0F6}" srcOrd="0" destOrd="2" presId="urn:microsoft.com/office/officeart/2005/8/layout/chevronAccent+Icon"/>
    <dgm:cxn modelId="{457BB6E0-C142-45CA-A28F-BA7124497756}" srcId="{D42BB8AD-23BC-4A3D-AD39-09EABDCB8754}" destId="{227F8261-7E5A-48FC-90F6-781F2F02E312}" srcOrd="3" destOrd="0" parTransId="{0079FB41-97BD-4A30-A1DD-BBDC04DED1AB}" sibTransId="{7DA63802-45B9-4F78-9554-6D6F7F33154F}"/>
    <dgm:cxn modelId="{AC98F0E9-8C16-4937-AC38-0B0F12C6F996}" srcId="{E3801410-0AD2-48A0-81F0-C350283CF62F}" destId="{A4E4B811-22D0-48B5-9A9E-22394BFE8B92}" srcOrd="0" destOrd="0" parTransId="{6DA574F3-4820-4B38-8C90-8E61F39B1EBE}" sibTransId="{5E9AAA9B-8184-46DA-8667-8E4881CFA9CA}"/>
    <dgm:cxn modelId="{761D1DF3-83AE-4F2B-ABA3-F2FE8991B78E}" srcId="{467B402E-E443-464C-B82C-46A6A2F51FF0}" destId="{023B8A90-EEC6-4051-923D-91F4CFAC1B8F}" srcOrd="0" destOrd="0" parTransId="{25514660-F86F-4253-8162-A292676BAE76}" sibTransId="{BA5709EA-850E-4A9C-BB76-5B6BE53ACEFA}"/>
    <dgm:cxn modelId="{0F8A6DFD-5CAA-4FE1-B688-D3E2ACB92ED4}" srcId="{B363FED0-1DC2-47BC-99E3-4E9D096D5808}" destId="{E1875227-CED0-4480-97F0-F5706F8ECD06}" srcOrd="1" destOrd="0" parTransId="{E351DA1B-D90A-472C-AF4F-E9A5E07513BF}" sibTransId="{404A449D-D734-43FB-9DF0-3A044B3CEBDA}"/>
    <dgm:cxn modelId="{787B63DE-F2CA-4DA8-B36A-CB3EF16B7989}" type="presParOf" srcId="{35FAE9A7-D25A-4D5D-9A7A-E5F5EA22EC9C}" destId="{44F51A0F-5B22-4FCD-86DF-6E44EB1EF3BD}" srcOrd="0" destOrd="0" presId="urn:microsoft.com/office/officeart/2005/8/layout/chevronAccent+Icon"/>
    <dgm:cxn modelId="{37243D44-1A24-44D8-90D1-357E75F5A55C}" type="presParOf" srcId="{44F51A0F-5B22-4FCD-86DF-6E44EB1EF3BD}" destId="{575F8976-1C7C-43F9-955B-DB6FA5590A81}" srcOrd="0" destOrd="0" presId="urn:microsoft.com/office/officeart/2005/8/layout/chevronAccent+Icon"/>
    <dgm:cxn modelId="{95DC060A-9B77-47EA-918B-C3D84E0B7F41}" type="presParOf" srcId="{44F51A0F-5B22-4FCD-86DF-6E44EB1EF3BD}" destId="{0F8A1190-65AC-4ADD-98AB-0BA1F88DC0F6}" srcOrd="1" destOrd="0" presId="urn:microsoft.com/office/officeart/2005/8/layout/chevronAccent+Icon"/>
    <dgm:cxn modelId="{A82144E1-F270-4374-BE28-7D3F8490A172}" type="presParOf" srcId="{35FAE9A7-D25A-4D5D-9A7A-E5F5EA22EC9C}" destId="{77A83587-B144-4C10-BB04-DC1A4DCDF237}" srcOrd="1" destOrd="0" presId="urn:microsoft.com/office/officeart/2005/8/layout/chevronAccent+Icon"/>
    <dgm:cxn modelId="{A5A21FAF-F5FB-4D61-9297-2880AFCEB3B5}" type="presParOf" srcId="{35FAE9A7-D25A-4D5D-9A7A-E5F5EA22EC9C}" destId="{23C32BE2-21C6-4F19-A635-9A8071E221E5}" srcOrd="2" destOrd="0" presId="urn:microsoft.com/office/officeart/2005/8/layout/chevronAccent+Icon"/>
    <dgm:cxn modelId="{14FFF07A-8D8A-4532-A9FC-6DE68A6B783E}" type="presParOf" srcId="{23C32BE2-21C6-4F19-A635-9A8071E221E5}" destId="{D79C0481-331F-4DC3-A934-E96632DF7F2B}" srcOrd="0" destOrd="0" presId="urn:microsoft.com/office/officeart/2005/8/layout/chevronAccent+Icon"/>
    <dgm:cxn modelId="{C6BF4A37-B8EC-4678-8DA3-C800C7C8A752}" type="presParOf" srcId="{23C32BE2-21C6-4F19-A635-9A8071E221E5}" destId="{62323C89-11FA-4797-B6D6-9FD1E258E13E}" srcOrd="1" destOrd="0" presId="urn:microsoft.com/office/officeart/2005/8/layout/chevronAccent+Icon"/>
    <dgm:cxn modelId="{CF315833-20BD-4D9A-9FAB-006083FE7E20}" type="presParOf" srcId="{35FAE9A7-D25A-4D5D-9A7A-E5F5EA22EC9C}" destId="{A09A4C8A-6EE7-4217-931E-23A4488CA5ED}" srcOrd="3" destOrd="0" presId="urn:microsoft.com/office/officeart/2005/8/layout/chevronAccent+Icon"/>
    <dgm:cxn modelId="{D8CCBEEA-478A-4C3F-846A-95FE71BBC630}" type="presParOf" srcId="{35FAE9A7-D25A-4D5D-9A7A-E5F5EA22EC9C}" destId="{90F68FB8-2E72-46DE-A888-94101120B1DC}" srcOrd="4" destOrd="0" presId="urn:microsoft.com/office/officeart/2005/8/layout/chevronAccent+Icon"/>
    <dgm:cxn modelId="{27EEB63E-DDE6-448C-92DD-C3CC7786F441}" type="presParOf" srcId="{90F68FB8-2E72-46DE-A888-94101120B1DC}" destId="{D79C9D85-169C-4DD5-A7B9-B60158292FBC}" srcOrd="0" destOrd="0" presId="urn:microsoft.com/office/officeart/2005/8/layout/chevronAccent+Icon"/>
    <dgm:cxn modelId="{53155389-A5E4-4C32-B3D8-ECBAC891F386}" type="presParOf" srcId="{90F68FB8-2E72-46DE-A888-94101120B1DC}" destId="{081934CC-32F8-4498-BB56-1F1AC3A77449}" srcOrd="1" destOrd="0" presId="urn:microsoft.com/office/officeart/2005/8/layout/chevronAccent+Icon"/>
    <dgm:cxn modelId="{79154301-CA2B-4470-BF41-3653F16DC111}" type="presParOf" srcId="{35FAE9A7-D25A-4D5D-9A7A-E5F5EA22EC9C}" destId="{7608368F-222F-418B-9DA5-88167DCE3DA0}" srcOrd="5" destOrd="0" presId="urn:microsoft.com/office/officeart/2005/8/layout/chevronAccent+Icon"/>
    <dgm:cxn modelId="{FC9DD9CF-B36D-4A8C-AD9A-BFE515974FC7}" type="presParOf" srcId="{35FAE9A7-D25A-4D5D-9A7A-E5F5EA22EC9C}" destId="{10ABA8E2-3CC3-40F6-A276-C08C5616A485}" srcOrd="6" destOrd="0" presId="urn:microsoft.com/office/officeart/2005/8/layout/chevronAccent+Icon"/>
    <dgm:cxn modelId="{CBC14599-E6DF-46B9-8413-FC32767C8FD1}" type="presParOf" srcId="{10ABA8E2-3CC3-40F6-A276-C08C5616A485}" destId="{61567CD1-37D0-453F-A147-D1DD29343638}" srcOrd="0" destOrd="0" presId="urn:microsoft.com/office/officeart/2005/8/layout/chevronAccent+Icon"/>
    <dgm:cxn modelId="{7002B124-5964-45EC-A7EC-1150375BD3B1}" type="presParOf" srcId="{10ABA8E2-3CC3-40F6-A276-C08C5616A485}" destId="{03BCEFA0-E4B1-499C-AD7E-DC031D14A46D}" srcOrd="1" destOrd="0" presId="urn:microsoft.com/office/officeart/2005/8/layout/chevronAccent+Icon"/>
    <dgm:cxn modelId="{05D46FD7-5779-482A-9FFC-62D3A04BFC02}" type="presParOf" srcId="{35FAE9A7-D25A-4D5D-9A7A-E5F5EA22EC9C}" destId="{2AA82552-3D50-4E3B-AFA7-046235A7743C}" srcOrd="7" destOrd="0" presId="urn:microsoft.com/office/officeart/2005/8/layout/chevronAccent+Icon"/>
    <dgm:cxn modelId="{51869A9E-1957-4957-B58D-4AC39567F26F}" type="presParOf" srcId="{35FAE9A7-D25A-4D5D-9A7A-E5F5EA22EC9C}" destId="{2328B5A4-F7C5-4C83-96A8-8FAE7261528E}" srcOrd="8" destOrd="0" presId="urn:microsoft.com/office/officeart/2005/8/layout/chevronAccent+Icon"/>
    <dgm:cxn modelId="{2CFE987D-8FC5-4985-AA2A-A879240CC3D2}" type="presParOf" srcId="{2328B5A4-F7C5-4C83-96A8-8FAE7261528E}" destId="{2FCA1B8D-5EFC-453C-BD82-55B945BD349D}" srcOrd="0" destOrd="0" presId="urn:microsoft.com/office/officeart/2005/8/layout/chevronAccent+Icon"/>
    <dgm:cxn modelId="{63F5E0EA-67E7-41DE-A063-C3D6A3EB05DD}" type="presParOf" srcId="{2328B5A4-F7C5-4C83-96A8-8FAE7261528E}" destId="{98765B8E-BA14-4619-B5AD-F6B699CFF91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F8976-1C7C-43F9-955B-DB6FA5590A81}">
      <dsp:nvSpPr>
        <dsp:cNvPr id="0" name=""/>
        <dsp:cNvSpPr/>
      </dsp:nvSpPr>
      <dsp:spPr>
        <a:xfrm>
          <a:off x="1316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8A1190-65AC-4ADD-98AB-0BA1F88DC0F6}">
      <dsp:nvSpPr>
        <dsp:cNvPr id="0" name=""/>
        <dsp:cNvSpPr/>
      </dsp:nvSpPr>
      <dsp:spPr>
        <a:xfrm>
          <a:off x="182112" y="248967"/>
          <a:ext cx="693253" cy="513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Licence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Physique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2013-2016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Claude Bernard Lyon 1</a:t>
          </a:r>
        </a:p>
      </dsp:txBody>
      <dsp:txXfrm>
        <a:off x="197138" y="263993"/>
        <a:ext cx="663201" cy="482980"/>
      </dsp:txXfrm>
    </dsp:sp>
    <dsp:sp modelId="{D79C0481-331F-4DC3-A934-E96632DF7F2B}">
      <dsp:nvSpPr>
        <dsp:cNvPr id="0" name=""/>
        <dsp:cNvSpPr/>
      </dsp:nvSpPr>
      <dsp:spPr>
        <a:xfrm>
          <a:off x="900430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23C89-11FA-4797-B6D6-9FD1E258E13E}">
      <dsp:nvSpPr>
        <dsp:cNvPr id="0" name=""/>
        <dsp:cNvSpPr/>
      </dsp:nvSpPr>
      <dsp:spPr>
        <a:xfrm>
          <a:off x="1050848" y="241235"/>
          <a:ext cx="756392" cy="58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Matière Quantique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2016-2018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1067962" y="258349"/>
        <a:ext cx="722164" cy="550101"/>
      </dsp:txXfrm>
    </dsp:sp>
    <dsp:sp modelId="{D79C9D85-169C-4DD5-A7B9-B60158292FBC}">
      <dsp:nvSpPr>
        <dsp:cNvPr id="0" name=""/>
        <dsp:cNvSpPr/>
      </dsp:nvSpPr>
      <dsp:spPr>
        <a:xfrm>
          <a:off x="183111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934CC-32F8-4498-BB56-1F1AC3A77449}">
      <dsp:nvSpPr>
        <dsp:cNvPr id="0" name=""/>
        <dsp:cNvSpPr/>
      </dsp:nvSpPr>
      <dsp:spPr>
        <a:xfrm>
          <a:off x="1987205" y="232211"/>
          <a:ext cx="733265" cy="682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Doctorat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Spécialité Matière condensée et rayonnement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2018-2022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2007186" y="252192"/>
        <a:ext cx="693303" cy="642227"/>
      </dsp:txXfrm>
    </dsp:sp>
    <dsp:sp modelId="{61567CD1-37D0-453F-A147-D1DD29343638}">
      <dsp:nvSpPr>
        <dsp:cNvPr id="0" name=""/>
        <dsp:cNvSpPr/>
      </dsp:nvSpPr>
      <dsp:spPr>
        <a:xfrm>
          <a:off x="275023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BCEFA0-E4B1-499C-AD7E-DC031D14A46D}">
      <dsp:nvSpPr>
        <dsp:cNvPr id="0" name=""/>
        <dsp:cNvSpPr/>
      </dsp:nvSpPr>
      <dsp:spPr>
        <a:xfrm>
          <a:off x="2890109" y="197770"/>
          <a:ext cx="777477" cy="67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Ingénieur de Recherche en calcul scientifique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2022-2024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sp:txBody>
      <dsp:txXfrm>
        <a:off x="2909770" y="217431"/>
        <a:ext cx="738155" cy="631937"/>
      </dsp:txXfrm>
    </dsp:sp>
    <dsp:sp modelId="{2FCA1B8D-5EFC-453C-BD82-55B945BD349D}">
      <dsp:nvSpPr>
        <dsp:cNvPr id="0" name=""/>
        <dsp:cNvSpPr/>
      </dsp:nvSpPr>
      <dsp:spPr>
        <a:xfrm>
          <a:off x="3691459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65B8E-BA14-4619-B5AD-F6B699CFF912}">
      <dsp:nvSpPr>
        <dsp:cNvPr id="0" name=""/>
        <dsp:cNvSpPr/>
      </dsp:nvSpPr>
      <dsp:spPr>
        <a:xfrm>
          <a:off x="3856178" y="229614"/>
          <a:ext cx="711253" cy="456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2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FÉADEP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2024-2025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ENS Lyon</a:t>
          </a:r>
        </a:p>
      </dsp:txBody>
      <dsp:txXfrm>
        <a:off x="3869539" y="242975"/>
        <a:ext cx="684531" cy="429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F8976-1C7C-43F9-955B-DB6FA5590A81}">
      <dsp:nvSpPr>
        <dsp:cNvPr id="0" name=""/>
        <dsp:cNvSpPr/>
      </dsp:nvSpPr>
      <dsp:spPr>
        <a:xfrm>
          <a:off x="1316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8A1190-65AC-4ADD-98AB-0BA1F88DC0F6}">
      <dsp:nvSpPr>
        <dsp:cNvPr id="0" name=""/>
        <dsp:cNvSpPr/>
      </dsp:nvSpPr>
      <dsp:spPr>
        <a:xfrm>
          <a:off x="182112" y="248967"/>
          <a:ext cx="693253" cy="513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Licence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Physique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2013-2016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Claude Bernard Lyon 1</a:t>
          </a:r>
        </a:p>
      </dsp:txBody>
      <dsp:txXfrm>
        <a:off x="197138" y="263993"/>
        <a:ext cx="663201" cy="482980"/>
      </dsp:txXfrm>
    </dsp:sp>
    <dsp:sp modelId="{D79C0481-331F-4DC3-A934-E96632DF7F2B}">
      <dsp:nvSpPr>
        <dsp:cNvPr id="0" name=""/>
        <dsp:cNvSpPr/>
      </dsp:nvSpPr>
      <dsp:spPr>
        <a:xfrm>
          <a:off x="900430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23C89-11FA-4797-B6D6-9FD1E258E13E}">
      <dsp:nvSpPr>
        <dsp:cNvPr id="0" name=""/>
        <dsp:cNvSpPr/>
      </dsp:nvSpPr>
      <dsp:spPr>
        <a:xfrm>
          <a:off x="1050848" y="241235"/>
          <a:ext cx="756392" cy="58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Matière Quantique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2016-2018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1067962" y="258349"/>
        <a:ext cx="722164" cy="550101"/>
      </dsp:txXfrm>
    </dsp:sp>
    <dsp:sp modelId="{D79C9D85-169C-4DD5-A7B9-B60158292FBC}">
      <dsp:nvSpPr>
        <dsp:cNvPr id="0" name=""/>
        <dsp:cNvSpPr/>
      </dsp:nvSpPr>
      <dsp:spPr>
        <a:xfrm>
          <a:off x="183111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934CC-32F8-4498-BB56-1F1AC3A77449}">
      <dsp:nvSpPr>
        <dsp:cNvPr id="0" name=""/>
        <dsp:cNvSpPr/>
      </dsp:nvSpPr>
      <dsp:spPr>
        <a:xfrm>
          <a:off x="1987205" y="232211"/>
          <a:ext cx="733265" cy="682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Doctorat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Spécialité Matière condensée et rayonnement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2018-2022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2007186" y="252192"/>
        <a:ext cx="693303" cy="642227"/>
      </dsp:txXfrm>
    </dsp:sp>
    <dsp:sp modelId="{61567CD1-37D0-453F-A147-D1DD29343638}">
      <dsp:nvSpPr>
        <dsp:cNvPr id="0" name=""/>
        <dsp:cNvSpPr/>
      </dsp:nvSpPr>
      <dsp:spPr>
        <a:xfrm>
          <a:off x="275023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BCEFA0-E4B1-499C-AD7E-DC031D14A46D}">
      <dsp:nvSpPr>
        <dsp:cNvPr id="0" name=""/>
        <dsp:cNvSpPr/>
      </dsp:nvSpPr>
      <dsp:spPr>
        <a:xfrm>
          <a:off x="2890109" y="197770"/>
          <a:ext cx="777477" cy="67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Ingénieur de Recherche en calcul scientifique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2022-2024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sp:txBody>
      <dsp:txXfrm>
        <a:off x="2909770" y="217431"/>
        <a:ext cx="738155" cy="631937"/>
      </dsp:txXfrm>
    </dsp:sp>
    <dsp:sp modelId="{2FCA1B8D-5EFC-453C-BD82-55B945BD349D}">
      <dsp:nvSpPr>
        <dsp:cNvPr id="0" name=""/>
        <dsp:cNvSpPr/>
      </dsp:nvSpPr>
      <dsp:spPr>
        <a:xfrm>
          <a:off x="3691459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65B8E-BA14-4619-B5AD-F6B699CFF912}">
      <dsp:nvSpPr>
        <dsp:cNvPr id="0" name=""/>
        <dsp:cNvSpPr/>
      </dsp:nvSpPr>
      <dsp:spPr>
        <a:xfrm>
          <a:off x="3856178" y="229614"/>
          <a:ext cx="711253" cy="456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2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FÉADEP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2024-2025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ENS Lyon</a:t>
          </a:r>
        </a:p>
      </dsp:txBody>
      <dsp:txXfrm>
        <a:off x="3869539" y="242975"/>
        <a:ext cx="684531" cy="4294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F8976-1C7C-43F9-955B-DB6FA5590A81}">
      <dsp:nvSpPr>
        <dsp:cNvPr id="0" name=""/>
        <dsp:cNvSpPr/>
      </dsp:nvSpPr>
      <dsp:spPr>
        <a:xfrm>
          <a:off x="1316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8A1190-65AC-4ADD-98AB-0BA1F88DC0F6}">
      <dsp:nvSpPr>
        <dsp:cNvPr id="0" name=""/>
        <dsp:cNvSpPr/>
      </dsp:nvSpPr>
      <dsp:spPr>
        <a:xfrm>
          <a:off x="182112" y="248967"/>
          <a:ext cx="693253" cy="513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Licence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Physique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2013-2016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Claude Bernard Lyon 1</a:t>
          </a:r>
        </a:p>
      </dsp:txBody>
      <dsp:txXfrm>
        <a:off x="197138" y="263993"/>
        <a:ext cx="663201" cy="482980"/>
      </dsp:txXfrm>
    </dsp:sp>
    <dsp:sp modelId="{D79C0481-331F-4DC3-A934-E96632DF7F2B}">
      <dsp:nvSpPr>
        <dsp:cNvPr id="0" name=""/>
        <dsp:cNvSpPr/>
      </dsp:nvSpPr>
      <dsp:spPr>
        <a:xfrm>
          <a:off x="900430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23C89-11FA-4797-B6D6-9FD1E258E13E}">
      <dsp:nvSpPr>
        <dsp:cNvPr id="0" name=""/>
        <dsp:cNvSpPr/>
      </dsp:nvSpPr>
      <dsp:spPr>
        <a:xfrm>
          <a:off x="1050848" y="241235"/>
          <a:ext cx="756392" cy="58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Matière Quantique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2016-2018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1067962" y="258349"/>
        <a:ext cx="722164" cy="550101"/>
      </dsp:txXfrm>
    </dsp:sp>
    <dsp:sp modelId="{D79C9D85-169C-4DD5-A7B9-B60158292FBC}">
      <dsp:nvSpPr>
        <dsp:cNvPr id="0" name=""/>
        <dsp:cNvSpPr/>
      </dsp:nvSpPr>
      <dsp:spPr>
        <a:xfrm>
          <a:off x="183111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934CC-32F8-4498-BB56-1F1AC3A77449}">
      <dsp:nvSpPr>
        <dsp:cNvPr id="0" name=""/>
        <dsp:cNvSpPr/>
      </dsp:nvSpPr>
      <dsp:spPr>
        <a:xfrm>
          <a:off x="1987205" y="232211"/>
          <a:ext cx="733265" cy="682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Doctorat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Spécialité Matière condensée et rayonnement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2018-2022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2007186" y="252192"/>
        <a:ext cx="693303" cy="642227"/>
      </dsp:txXfrm>
    </dsp:sp>
    <dsp:sp modelId="{61567CD1-37D0-453F-A147-D1DD29343638}">
      <dsp:nvSpPr>
        <dsp:cNvPr id="0" name=""/>
        <dsp:cNvSpPr/>
      </dsp:nvSpPr>
      <dsp:spPr>
        <a:xfrm>
          <a:off x="275023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BCEFA0-E4B1-499C-AD7E-DC031D14A46D}">
      <dsp:nvSpPr>
        <dsp:cNvPr id="0" name=""/>
        <dsp:cNvSpPr/>
      </dsp:nvSpPr>
      <dsp:spPr>
        <a:xfrm>
          <a:off x="2890109" y="197770"/>
          <a:ext cx="777477" cy="67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Ingénieur de Recherche en calcul scientifique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2022-2024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sp:txBody>
      <dsp:txXfrm>
        <a:off x="2909770" y="217431"/>
        <a:ext cx="738155" cy="631937"/>
      </dsp:txXfrm>
    </dsp:sp>
    <dsp:sp modelId="{2FCA1B8D-5EFC-453C-BD82-55B945BD349D}">
      <dsp:nvSpPr>
        <dsp:cNvPr id="0" name=""/>
        <dsp:cNvSpPr/>
      </dsp:nvSpPr>
      <dsp:spPr>
        <a:xfrm>
          <a:off x="3691459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65B8E-BA14-4619-B5AD-F6B699CFF912}">
      <dsp:nvSpPr>
        <dsp:cNvPr id="0" name=""/>
        <dsp:cNvSpPr/>
      </dsp:nvSpPr>
      <dsp:spPr>
        <a:xfrm>
          <a:off x="3856178" y="229614"/>
          <a:ext cx="711253" cy="456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2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FÉADEP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2024-2025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ENS Lyon</a:t>
          </a:r>
        </a:p>
      </dsp:txBody>
      <dsp:txXfrm>
        <a:off x="3869539" y="242975"/>
        <a:ext cx="684531" cy="4294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F8976-1C7C-43F9-955B-DB6FA5590A81}">
      <dsp:nvSpPr>
        <dsp:cNvPr id="0" name=""/>
        <dsp:cNvSpPr/>
      </dsp:nvSpPr>
      <dsp:spPr>
        <a:xfrm>
          <a:off x="1316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8A1190-65AC-4ADD-98AB-0BA1F88DC0F6}">
      <dsp:nvSpPr>
        <dsp:cNvPr id="0" name=""/>
        <dsp:cNvSpPr/>
      </dsp:nvSpPr>
      <dsp:spPr>
        <a:xfrm>
          <a:off x="182112" y="248967"/>
          <a:ext cx="693253" cy="513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Licence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Physique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2013-2016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Claude Bernard Lyon 1</a:t>
          </a:r>
        </a:p>
      </dsp:txBody>
      <dsp:txXfrm>
        <a:off x="197138" y="263993"/>
        <a:ext cx="663201" cy="482980"/>
      </dsp:txXfrm>
    </dsp:sp>
    <dsp:sp modelId="{D79C0481-331F-4DC3-A934-E96632DF7F2B}">
      <dsp:nvSpPr>
        <dsp:cNvPr id="0" name=""/>
        <dsp:cNvSpPr/>
      </dsp:nvSpPr>
      <dsp:spPr>
        <a:xfrm>
          <a:off x="900430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23C89-11FA-4797-B6D6-9FD1E258E13E}">
      <dsp:nvSpPr>
        <dsp:cNvPr id="0" name=""/>
        <dsp:cNvSpPr/>
      </dsp:nvSpPr>
      <dsp:spPr>
        <a:xfrm>
          <a:off x="1050848" y="241235"/>
          <a:ext cx="756392" cy="58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Matière Quantique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2016-2018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1067962" y="258349"/>
        <a:ext cx="722164" cy="550101"/>
      </dsp:txXfrm>
    </dsp:sp>
    <dsp:sp modelId="{D79C9D85-169C-4DD5-A7B9-B60158292FBC}">
      <dsp:nvSpPr>
        <dsp:cNvPr id="0" name=""/>
        <dsp:cNvSpPr/>
      </dsp:nvSpPr>
      <dsp:spPr>
        <a:xfrm>
          <a:off x="183111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934CC-32F8-4498-BB56-1F1AC3A77449}">
      <dsp:nvSpPr>
        <dsp:cNvPr id="0" name=""/>
        <dsp:cNvSpPr/>
      </dsp:nvSpPr>
      <dsp:spPr>
        <a:xfrm>
          <a:off x="1987205" y="232211"/>
          <a:ext cx="733265" cy="682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Doctorat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Spécialité Matière condensée et rayonnement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2018-2022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2007186" y="252192"/>
        <a:ext cx="693303" cy="642227"/>
      </dsp:txXfrm>
    </dsp:sp>
    <dsp:sp modelId="{61567CD1-37D0-453F-A147-D1DD29343638}">
      <dsp:nvSpPr>
        <dsp:cNvPr id="0" name=""/>
        <dsp:cNvSpPr/>
      </dsp:nvSpPr>
      <dsp:spPr>
        <a:xfrm>
          <a:off x="275023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BCEFA0-E4B1-499C-AD7E-DC031D14A46D}">
      <dsp:nvSpPr>
        <dsp:cNvPr id="0" name=""/>
        <dsp:cNvSpPr/>
      </dsp:nvSpPr>
      <dsp:spPr>
        <a:xfrm>
          <a:off x="2890109" y="197770"/>
          <a:ext cx="777477" cy="67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Ingénieur de Recherche en calcul scientifique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2022-2024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sp:txBody>
      <dsp:txXfrm>
        <a:off x="2909770" y="217431"/>
        <a:ext cx="738155" cy="631937"/>
      </dsp:txXfrm>
    </dsp:sp>
    <dsp:sp modelId="{2FCA1B8D-5EFC-453C-BD82-55B945BD349D}">
      <dsp:nvSpPr>
        <dsp:cNvPr id="0" name=""/>
        <dsp:cNvSpPr/>
      </dsp:nvSpPr>
      <dsp:spPr>
        <a:xfrm>
          <a:off x="3691459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65B8E-BA14-4619-B5AD-F6B699CFF912}">
      <dsp:nvSpPr>
        <dsp:cNvPr id="0" name=""/>
        <dsp:cNvSpPr/>
      </dsp:nvSpPr>
      <dsp:spPr>
        <a:xfrm>
          <a:off x="3856178" y="229614"/>
          <a:ext cx="711253" cy="456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2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FÉADEP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2024-2025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ENS Lyon</a:t>
          </a:r>
        </a:p>
      </dsp:txBody>
      <dsp:txXfrm>
        <a:off x="3869539" y="242975"/>
        <a:ext cx="684531" cy="4294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F8976-1C7C-43F9-955B-DB6FA5590A81}">
      <dsp:nvSpPr>
        <dsp:cNvPr id="0" name=""/>
        <dsp:cNvSpPr/>
      </dsp:nvSpPr>
      <dsp:spPr>
        <a:xfrm>
          <a:off x="1316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8A1190-65AC-4ADD-98AB-0BA1F88DC0F6}">
      <dsp:nvSpPr>
        <dsp:cNvPr id="0" name=""/>
        <dsp:cNvSpPr/>
      </dsp:nvSpPr>
      <dsp:spPr>
        <a:xfrm>
          <a:off x="182112" y="248967"/>
          <a:ext cx="693253" cy="513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Licence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Physique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2013-2016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Claude Bernard Lyon 1</a:t>
          </a:r>
        </a:p>
      </dsp:txBody>
      <dsp:txXfrm>
        <a:off x="197138" y="263993"/>
        <a:ext cx="663201" cy="482980"/>
      </dsp:txXfrm>
    </dsp:sp>
    <dsp:sp modelId="{D79C0481-331F-4DC3-A934-E96632DF7F2B}">
      <dsp:nvSpPr>
        <dsp:cNvPr id="0" name=""/>
        <dsp:cNvSpPr/>
      </dsp:nvSpPr>
      <dsp:spPr>
        <a:xfrm>
          <a:off x="900430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23C89-11FA-4797-B6D6-9FD1E258E13E}">
      <dsp:nvSpPr>
        <dsp:cNvPr id="0" name=""/>
        <dsp:cNvSpPr/>
      </dsp:nvSpPr>
      <dsp:spPr>
        <a:xfrm>
          <a:off x="1050848" y="241235"/>
          <a:ext cx="756392" cy="58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Matière Quantique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2016-2018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1067962" y="258349"/>
        <a:ext cx="722164" cy="550101"/>
      </dsp:txXfrm>
    </dsp:sp>
    <dsp:sp modelId="{D79C9D85-169C-4DD5-A7B9-B60158292FBC}">
      <dsp:nvSpPr>
        <dsp:cNvPr id="0" name=""/>
        <dsp:cNvSpPr/>
      </dsp:nvSpPr>
      <dsp:spPr>
        <a:xfrm>
          <a:off x="183111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934CC-32F8-4498-BB56-1F1AC3A77449}">
      <dsp:nvSpPr>
        <dsp:cNvPr id="0" name=""/>
        <dsp:cNvSpPr/>
      </dsp:nvSpPr>
      <dsp:spPr>
        <a:xfrm>
          <a:off x="1987205" y="232211"/>
          <a:ext cx="733265" cy="682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Doctorat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Spécialité Matière condensée et rayonnement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2018-2022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2007186" y="252192"/>
        <a:ext cx="693303" cy="642227"/>
      </dsp:txXfrm>
    </dsp:sp>
    <dsp:sp modelId="{61567CD1-37D0-453F-A147-D1DD29343638}">
      <dsp:nvSpPr>
        <dsp:cNvPr id="0" name=""/>
        <dsp:cNvSpPr/>
      </dsp:nvSpPr>
      <dsp:spPr>
        <a:xfrm>
          <a:off x="275023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BCEFA0-E4B1-499C-AD7E-DC031D14A46D}">
      <dsp:nvSpPr>
        <dsp:cNvPr id="0" name=""/>
        <dsp:cNvSpPr/>
      </dsp:nvSpPr>
      <dsp:spPr>
        <a:xfrm>
          <a:off x="2890109" y="197770"/>
          <a:ext cx="777477" cy="67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Ingénieur de Recherche en calcul scientifique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2022-2024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sp:txBody>
      <dsp:txXfrm>
        <a:off x="2909770" y="217431"/>
        <a:ext cx="738155" cy="631937"/>
      </dsp:txXfrm>
    </dsp:sp>
    <dsp:sp modelId="{2FCA1B8D-5EFC-453C-BD82-55B945BD349D}">
      <dsp:nvSpPr>
        <dsp:cNvPr id="0" name=""/>
        <dsp:cNvSpPr/>
      </dsp:nvSpPr>
      <dsp:spPr>
        <a:xfrm>
          <a:off x="3691459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65B8E-BA14-4619-B5AD-F6B699CFF912}">
      <dsp:nvSpPr>
        <dsp:cNvPr id="0" name=""/>
        <dsp:cNvSpPr/>
      </dsp:nvSpPr>
      <dsp:spPr>
        <a:xfrm>
          <a:off x="3856178" y="229614"/>
          <a:ext cx="711253" cy="456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2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FÉADEP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2024-2025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ENS Lyon</a:t>
          </a:r>
        </a:p>
      </dsp:txBody>
      <dsp:txXfrm>
        <a:off x="3869539" y="242975"/>
        <a:ext cx="684531" cy="4294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F8976-1C7C-43F9-955B-DB6FA5590A81}">
      <dsp:nvSpPr>
        <dsp:cNvPr id="0" name=""/>
        <dsp:cNvSpPr/>
      </dsp:nvSpPr>
      <dsp:spPr>
        <a:xfrm>
          <a:off x="1316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8A1190-65AC-4ADD-98AB-0BA1F88DC0F6}">
      <dsp:nvSpPr>
        <dsp:cNvPr id="0" name=""/>
        <dsp:cNvSpPr/>
      </dsp:nvSpPr>
      <dsp:spPr>
        <a:xfrm>
          <a:off x="182112" y="248967"/>
          <a:ext cx="693253" cy="513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Licence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Physique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2013-2016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Claude Bernard Lyon 1</a:t>
          </a:r>
        </a:p>
      </dsp:txBody>
      <dsp:txXfrm>
        <a:off x="197138" y="263993"/>
        <a:ext cx="663201" cy="482980"/>
      </dsp:txXfrm>
    </dsp:sp>
    <dsp:sp modelId="{D79C0481-331F-4DC3-A934-E96632DF7F2B}">
      <dsp:nvSpPr>
        <dsp:cNvPr id="0" name=""/>
        <dsp:cNvSpPr/>
      </dsp:nvSpPr>
      <dsp:spPr>
        <a:xfrm>
          <a:off x="900430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23C89-11FA-4797-B6D6-9FD1E258E13E}">
      <dsp:nvSpPr>
        <dsp:cNvPr id="0" name=""/>
        <dsp:cNvSpPr/>
      </dsp:nvSpPr>
      <dsp:spPr>
        <a:xfrm>
          <a:off x="1050848" y="241235"/>
          <a:ext cx="756392" cy="58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Matière Quantique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2016-2018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1067962" y="258349"/>
        <a:ext cx="722164" cy="550101"/>
      </dsp:txXfrm>
    </dsp:sp>
    <dsp:sp modelId="{D79C9D85-169C-4DD5-A7B9-B60158292FBC}">
      <dsp:nvSpPr>
        <dsp:cNvPr id="0" name=""/>
        <dsp:cNvSpPr/>
      </dsp:nvSpPr>
      <dsp:spPr>
        <a:xfrm>
          <a:off x="183111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934CC-32F8-4498-BB56-1F1AC3A77449}">
      <dsp:nvSpPr>
        <dsp:cNvPr id="0" name=""/>
        <dsp:cNvSpPr/>
      </dsp:nvSpPr>
      <dsp:spPr>
        <a:xfrm>
          <a:off x="1987205" y="232211"/>
          <a:ext cx="733265" cy="682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Doctorat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Spécialité Matière condensée et rayonnement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2018-2022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2007186" y="252192"/>
        <a:ext cx="693303" cy="642227"/>
      </dsp:txXfrm>
    </dsp:sp>
    <dsp:sp modelId="{61567CD1-37D0-453F-A147-D1DD29343638}">
      <dsp:nvSpPr>
        <dsp:cNvPr id="0" name=""/>
        <dsp:cNvSpPr/>
      </dsp:nvSpPr>
      <dsp:spPr>
        <a:xfrm>
          <a:off x="275023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BCEFA0-E4B1-499C-AD7E-DC031D14A46D}">
      <dsp:nvSpPr>
        <dsp:cNvPr id="0" name=""/>
        <dsp:cNvSpPr/>
      </dsp:nvSpPr>
      <dsp:spPr>
        <a:xfrm>
          <a:off x="2890109" y="197770"/>
          <a:ext cx="777477" cy="67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Ingénieur de Recherche en calcul scientifique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2022-2024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sp:txBody>
      <dsp:txXfrm>
        <a:off x="2909770" y="217431"/>
        <a:ext cx="738155" cy="631937"/>
      </dsp:txXfrm>
    </dsp:sp>
    <dsp:sp modelId="{2FCA1B8D-5EFC-453C-BD82-55B945BD349D}">
      <dsp:nvSpPr>
        <dsp:cNvPr id="0" name=""/>
        <dsp:cNvSpPr/>
      </dsp:nvSpPr>
      <dsp:spPr>
        <a:xfrm>
          <a:off x="3691459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65B8E-BA14-4619-B5AD-F6B699CFF912}">
      <dsp:nvSpPr>
        <dsp:cNvPr id="0" name=""/>
        <dsp:cNvSpPr/>
      </dsp:nvSpPr>
      <dsp:spPr>
        <a:xfrm>
          <a:off x="3856178" y="229614"/>
          <a:ext cx="711253" cy="456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2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FÉADEP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2024-2025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ENS Lyon</a:t>
          </a:r>
        </a:p>
      </dsp:txBody>
      <dsp:txXfrm>
        <a:off x="3869539" y="242975"/>
        <a:ext cx="684531" cy="4294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F8976-1C7C-43F9-955B-DB6FA5590A81}">
      <dsp:nvSpPr>
        <dsp:cNvPr id="0" name=""/>
        <dsp:cNvSpPr/>
      </dsp:nvSpPr>
      <dsp:spPr>
        <a:xfrm>
          <a:off x="1316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8A1190-65AC-4ADD-98AB-0BA1F88DC0F6}">
      <dsp:nvSpPr>
        <dsp:cNvPr id="0" name=""/>
        <dsp:cNvSpPr/>
      </dsp:nvSpPr>
      <dsp:spPr>
        <a:xfrm>
          <a:off x="182112" y="248967"/>
          <a:ext cx="693253" cy="513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Licence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Physique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2013-2016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Claude Bernard Lyon 1</a:t>
          </a:r>
        </a:p>
      </dsp:txBody>
      <dsp:txXfrm>
        <a:off x="197138" y="263993"/>
        <a:ext cx="663201" cy="482980"/>
      </dsp:txXfrm>
    </dsp:sp>
    <dsp:sp modelId="{D79C0481-331F-4DC3-A934-E96632DF7F2B}">
      <dsp:nvSpPr>
        <dsp:cNvPr id="0" name=""/>
        <dsp:cNvSpPr/>
      </dsp:nvSpPr>
      <dsp:spPr>
        <a:xfrm>
          <a:off x="900430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23C89-11FA-4797-B6D6-9FD1E258E13E}">
      <dsp:nvSpPr>
        <dsp:cNvPr id="0" name=""/>
        <dsp:cNvSpPr/>
      </dsp:nvSpPr>
      <dsp:spPr>
        <a:xfrm>
          <a:off x="1050848" y="241235"/>
          <a:ext cx="756392" cy="58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Matière Quantique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2016-2018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1067962" y="258349"/>
        <a:ext cx="722164" cy="550101"/>
      </dsp:txXfrm>
    </dsp:sp>
    <dsp:sp modelId="{D79C9D85-169C-4DD5-A7B9-B60158292FBC}">
      <dsp:nvSpPr>
        <dsp:cNvPr id="0" name=""/>
        <dsp:cNvSpPr/>
      </dsp:nvSpPr>
      <dsp:spPr>
        <a:xfrm>
          <a:off x="183111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934CC-32F8-4498-BB56-1F1AC3A77449}">
      <dsp:nvSpPr>
        <dsp:cNvPr id="0" name=""/>
        <dsp:cNvSpPr/>
      </dsp:nvSpPr>
      <dsp:spPr>
        <a:xfrm>
          <a:off x="1987205" y="232211"/>
          <a:ext cx="733265" cy="682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Doctorat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Spécialité Matière condensée et rayonnement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2018-2022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2007186" y="252192"/>
        <a:ext cx="693303" cy="642227"/>
      </dsp:txXfrm>
    </dsp:sp>
    <dsp:sp modelId="{61567CD1-37D0-453F-A147-D1DD29343638}">
      <dsp:nvSpPr>
        <dsp:cNvPr id="0" name=""/>
        <dsp:cNvSpPr/>
      </dsp:nvSpPr>
      <dsp:spPr>
        <a:xfrm>
          <a:off x="275023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BCEFA0-E4B1-499C-AD7E-DC031D14A46D}">
      <dsp:nvSpPr>
        <dsp:cNvPr id="0" name=""/>
        <dsp:cNvSpPr/>
      </dsp:nvSpPr>
      <dsp:spPr>
        <a:xfrm>
          <a:off x="2890109" y="197770"/>
          <a:ext cx="777477" cy="67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Ingénieur de Recherche en calcul scientifique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2022-2024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sp:txBody>
      <dsp:txXfrm>
        <a:off x="2909770" y="217431"/>
        <a:ext cx="738155" cy="631937"/>
      </dsp:txXfrm>
    </dsp:sp>
    <dsp:sp modelId="{2FCA1B8D-5EFC-453C-BD82-55B945BD349D}">
      <dsp:nvSpPr>
        <dsp:cNvPr id="0" name=""/>
        <dsp:cNvSpPr/>
      </dsp:nvSpPr>
      <dsp:spPr>
        <a:xfrm>
          <a:off x="3691459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65B8E-BA14-4619-B5AD-F6B699CFF912}">
      <dsp:nvSpPr>
        <dsp:cNvPr id="0" name=""/>
        <dsp:cNvSpPr/>
      </dsp:nvSpPr>
      <dsp:spPr>
        <a:xfrm>
          <a:off x="3856178" y="229614"/>
          <a:ext cx="711253" cy="456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2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FÉADEP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2024-2025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ENS Lyon</a:t>
          </a:r>
        </a:p>
      </dsp:txBody>
      <dsp:txXfrm>
        <a:off x="3869539" y="242975"/>
        <a:ext cx="684531" cy="4294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F8976-1C7C-43F9-955B-DB6FA5590A81}">
      <dsp:nvSpPr>
        <dsp:cNvPr id="0" name=""/>
        <dsp:cNvSpPr/>
      </dsp:nvSpPr>
      <dsp:spPr>
        <a:xfrm>
          <a:off x="1316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8A1190-65AC-4ADD-98AB-0BA1F88DC0F6}">
      <dsp:nvSpPr>
        <dsp:cNvPr id="0" name=""/>
        <dsp:cNvSpPr/>
      </dsp:nvSpPr>
      <dsp:spPr>
        <a:xfrm>
          <a:off x="182112" y="248967"/>
          <a:ext cx="693253" cy="513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Licence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Physique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2013-2016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Claude Bernard Lyon 1</a:t>
          </a:r>
        </a:p>
      </dsp:txBody>
      <dsp:txXfrm>
        <a:off x="197138" y="263993"/>
        <a:ext cx="663201" cy="482980"/>
      </dsp:txXfrm>
    </dsp:sp>
    <dsp:sp modelId="{D79C0481-331F-4DC3-A934-E96632DF7F2B}">
      <dsp:nvSpPr>
        <dsp:cNvPr id="0" name=""/>
        <dsp:cNvSpPr/>
      </dsp:nvSpPr>
      <dsp:spPr>
        <a:xfrm>
          <a:off x="900430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23C89-11FA-4797-B6D6-9FD1E258E13E}">
      <dsp:nvSpPr>
        <dsp:cNvPr id="0" name=""/>
        <dsp:cNvSpPr/>
      </dsp:nvSpPr>
      <dsp:spPr>
        <a:xfrm>
          <a:off x="1050848" y="241235"/>
          <a:ext cx="756392" cy="58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Matière Quantique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2016-2018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1067962" y="258349"/>
        <a:ext cx="722164" cy="550101"/>
      </dsp:txXfrm>
    </dsp:sp>
    <dsp:sp modelId="{D79C9D85-169C-4DD5-A7B9-B60158292FBC}">
      <dsp:nvSpPr>
        <dsp:cNvPr id="0" name=""/>
        <dsp:cNvSpPr/>
      </dsp:nvSpPr>
      <dsp:spPr>
        <a:xfrm>
          <a:off x="183111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934CC-32F8-4498-BB56-1F1AC3A77449}">
      <dsp:nvSpPr>
        <dsp:cNvPr id="0" name=""/>
        <dsp:cNvSpPr/>
      </dsp:nvSpPr>
      <dsp:spPr>
        <a:xfrm>
          <a:off x="1987205" y="232211"/>
          <a:ext cx="733265" cy="682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Doctorat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Spécialité Matière condensée et rayonnement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2018-2022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2007186" y="252192"/>
        <a:ext cx="693303" cy="642227"/>
      </dsp:txXfrm>
    </dsp:sp>
    <dsp:sp modelId="{61567CD1-37D0-453F-A147-D1DD29343638}">
      <dsp:nvSpPr>
        <dsp:cNvPr id="0" name=""/>
        <dsp:cNvSpPr/>
      </dsp:nvSpPr>
      <dsp:spPr>
        <a:xfrm>
          <a:off x="275023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BCEFA0-E4B1-499C-AD7E-DC031D14A46D}">
      <dsp:nvSpPr>
        <dsp:cNvPr id="0" name=""/>
        <dsp:cNvSpPr/>
      </dsp:nvSpPr>
      <dsp:spPr>
        <a:xfrm>
          <a:off x="2890109" y="197770"/>
          <a:ext cx="777477" cy="67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Ingénieur de Recherche en calcul scientifique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2022-2024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sp:txBody>
      <dsp:txXfrm>
        <a:off x="2909770" y="217431"/>
        <a:ext cx="738155" cy="631937"/>
      </dsp:txXfrm>
    </dsp:sp>
    <dsp:sp modelId="{2FCA1B8D-5EFC-453C-BD82-55B945BD349D}">
      <dsp:nvSpPr>
        <dsp:cNvPr id="0" name=""/>
        <dsp:cNvSpPr/>
      </dsp:nvSpPr>
      <dsp:spPr>
        <a:xfrm>
          <a:off x="3691459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65B8E-BA14-4619-B5AD-F6B699CFF912}">
      <dsp:nvSpPr>
        <dsp:cNvPr id="0" name=""/>
        <dsp:cNvSpPr/>
      </dsp:nvSpPr>
      <dsp:spPr>
        <a:xfrm>
          <a:off x="3856178" y="229614"/>
          <a:ext cx="711253" cy="456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2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FÉADEP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2024-2025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ENS Lyon</a:t>
          </a:r>
        </a:p>
      </dsp:txBody>
      <dsp:txXfrm>
        <a:off x="3869539" y="242975"/>
        <a:ext cx="684531" cy="4294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F8976-1C7C-43F9-955B-DB6FA5590A81}">
      <dsp:nvSpPr>
        <dsp:cNvPr id="0" name=""/>
        <dsp:cNvSpPr/>
      </dsp:nvSpPr>
      <dsp:spPr>
        <a:xfrm>
          <a:off x="1316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8A1190-65AC-4ADD-98AB-0BA1F88DC0F6}">
      <dsp:nvSpPr>
        <dsp:cNvPr id="0" name=""/>
        <dsp:cNvSpPr/>
      </dsp:nvSpPr>
      <dsp:spPr>
        <a:xfrm>
          <a:off x="182112" y="248967"/>
          <a:ext cx="693253" cy="513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Licence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Physique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2013-2016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Claude Bernard Lyon 1</a:t>
          </a:r>
        </a:p>
      </dsp:txBody>
      <dsp:txXfrm>
        <a:off x="197138" y="263993"/>
        <a:ext cx="663201" cy="482980"/>
      </dsp:txXfrm>
    </dsp:sp>
    <dsp:sp modelId="{D79C0481-331F-4DC3-A934-E96632DF7F2B}">
      <dsp:nvSpPr>
        <dsp:cNvPr id="0" name=""/>
        <dsp:cNvSpPr/>
      </dsp:nvSpPr>
      <dsp:spPr>
        <a:xfrm>
          <a:off x="900430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23C89-11FA-4797-B6D6-9FD1E258E13E}">
      <dsp:nvSpPr>
        <dsp:cNvPr id="0" name=""/>
        <dsp:cNvSpPr/>
      </dsp:nvSpPr>
      <dsp:spPr>
        <a:xfrm>
          <a:off x="1050848" y="241235"/>
          <a:ext cx="756392" cy="5843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Matière Quantique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2016-2018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1067962" y="258349"/>
        <a:ext cx="722164" cy="550101"/>
      </dsp:txXfrm>
    </dsp:sp>
    <dsp:sp modelId="{D79C9D85-169C-4DD5-A7B9-B60158292FBC}">
      <dsp:nvSpPr>
        <dsp:cNvPr id="0" name=""/>
        <dsp:cNvSpPr/>
      </dsp:nvSpPr>
      <dsp:spPr>
        <a:xfrm>
          <a:off x="183111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934CC-32F8-4498-BB56-1F1AC3A77449}">
      <dsp:nvSpPr>
        <dsp:cNvPr id="0" name=""/>
        <dsp:cNvSpPr/>
      </dsp:nvSpPr>
      <dsp:spPr>
        <a:xfrm>
          <a:off x="1987205" y="232211"/>
          <a:ext cx="733265" cy="682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Doctorat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Spécialité Matière condensée et rayonnement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2018-2022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Université Grenoble Alpes</a:t>
          </a:r>
        </a:p>
      </dsp:txBody>
      <dsp:txXfrm>
        <a:off x="2007186" y="252192"/>
        <a:ext cx="693303" cy="642227"/>
      </dsp:txXfrm>
    </dsp:sp>
    <dsp:sp modelId="{61567CD1-37D0-453F-A147-D1DD29343638}">
      <dsp:nvSpPr>
        <dsp:cNvPr id="0" name=""/>
        <dsp:cNvSpPr/>
      </dsp:nvSpPr>
      <dsp:spPr>
        <a:xfrm>
          <a:off x="2750233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BCEFA0-E4B1-499C-AD7E-DC031D14A46D}">
      <dsp:nvSpPr>
        <dsp:cNvPr id="0" name=""/>
        <dsp:cNvSpPr/>
      </dsp:nvSpPr>
      <dsp:spPr>
        <a:xfrm>
          <a:off x="2890109" y="197770"/>
          <a:ext cx="777477" cy="6712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Ingénieur de Recherche en calcul scientifique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2022-2024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Institut de Physique des Deux Infinis – CNRS - Lyon</a:t>
          </a:r>
        </a:p>
      </dsp:txBody>
      <dsp:txXfrm>
        <a:off x="2909770" y="217431"/>
        <a:ext cx="738155" cy="631937"/>
      </dsp:txXfrm>
    </dsp:sp>
    <dsp:sp modelId="{2FCA1B8D-5EFC-453C-BD82-55B945BD349D}">
      <dsp:nvSpPr>
        <dsp:cNvPr id="0" name=""/>
        <dsp:cNvSpPr/>
      </dsp:nvSpPr>
      <dsp:spPr>
        <a:xfrm>
          <a:off x="3691459" y="311254"/>
          <a:ext cx="767343" cy="29619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65B8E-BA14-4619-B5AD-F6B699CFF912}">
      <dsp:nvSpPr>
        <dsp:cNvPr id="0" name=""/>
        <dsp:cNvSpPr/>
      </dsp:nvSpPr>
      <dsp:spPr>
        <a:xfrm>
          <a:off x="3856178" y="229614"/>
          <a:ext cx="711253" cy="456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" tIns="42672" rIns="42672" bIns="42672" numCol="1" spcCol="1270" anchor="t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00" kern="1200" noProof="0" dirty="0">
              <a:latin typeface="Adobe Garamond Pro" panose="02020502060506020403" pitchFamily="18" charset="0"/>
            </a:rPr>
            <a:t>Master 2 </a:t>
          </a:r>
          <a:br>
            <a:rPr lang="fr-FR" sz="600" kern="1200" noProof="0" dirty="0">
              <a:latin typeface="Adobe Garamond Pro" panose="02020502060506020403" pitchFamily="18" charset="0"/>
            </a:rPr>
          </a:br>
          <a:r>
            <a:rPr lang="fr-FR" sz="600" kern="1200" noProof="0" dirty="0">
              <a:latin typeface="Adobe Garamond Pro" panose="02020502060506020403" pitchFamily="18" charset="0"/>
            </a:rPr>
            <a:t>Parcours FÉADEP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2024-2025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500" kern="1200" noProof="0" dirty="0">
              <a:latin typeface="Adobe Garamond Pro" panose="02020502060506020403" pitchFamily="18" charset="0"/>
            </a:rPr>
            <a:t>ENS Lyon</a:t>
          </a:r>
        </a:p>
      </dsp:txBody>
      <dsp:txXfrm>
        <a:off x="3869539" y="242975"/>
        <a:ext cx="684531" cy="429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85663-CD73-4951-9414-A342700F3DD2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80199-4D06-4EF5-9D18-E62635916C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20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DF682-A183-F653-5EA8-BA920EB8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B8410-1D3D-7F5F-7BAB-2DCEC8990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E68DD-3438-156C-8310-2CBC3608D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6873C-6A2D-1A6B-EB48-5240E9DE50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80199-4D06-4EF5-9D18-E62635916C4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87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1F88F-DC71-AE1A-0CB1-CE21D8F5A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A517C-AE3F-7E71-0184-934776BC1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63158C-E630-F10A-1DE0-889E55C0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45F2-456A-D35A-7A96-5C9DCB16F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80199-4D06-4EF5-9D18-E62635916C4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3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6ED9F-DEF4-565C-E6D0-40F239BA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36AC5-2011-8C5B-B791-10DED0068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464457-08AF-0DFE-2E5E-38F8097CE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9E449-15B0-34BD-2013-AC47CF298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80199-4D06-4EF5-9D18-E62635916C4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701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5F1A-962E-07D1-70E9-0897510CB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DA301-1C5D-8D31-2FBA-334F70DE6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2F0017-8209-8711-61BF-3C28170C2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AE7E5-CC98-2F33-5F9F-524EAC2F0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80199-4D06-4EF5-9D18-E62635916C4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26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E11C2-5867-41FC-E2AA-432F6113B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7EF0E-2FA9-9814-03ED-A5E8E9273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06CD5-E5F4-A93B-D89C-39EF8455E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2D2B5-01B9-3946-83B0-34FD789F8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80199-4D06-4EF5-9D18-E62635916C4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08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80199-4D06-4EF5-9D18-E62635916C4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82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80199-4D06-4EF5-9D18-E62635916C4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06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1894" y="57998"/>
            <a:ext cx="2651760" cy="252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Mise en perspective d’un dossier de recherche | Grégory SETNIKAR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250" y="55642"/>
            <a:ext cx="3818254" cy="246221"/>
          </a:xfrm>
        </p:spPr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+mj-lt"/>
                <a:cs typeface="Times New Roman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250" y="663575"/>
            <a:ext cx="2075814" cy="184666"/>
          </a:xfr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dobe Garamond Pro" panose="02020502060506020403" pitchFamily="18" charset="0"/>
                <a:cs typeface="Times New Roman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-666750" y="3368417"/>
            <a:ext cx="3489920" cy="92333"/>
          </a:xfrm>
        </p:spPr>
        <p:txBody>
          <a:bodyPr lIns="0" tIns="0" rIns="0" bIns="0"/>
          <a:lstStyle>
            <a:lvl1pPr algn="ctr">
              <a:defRPr sz="600">
                <a:solidFill>
                  <a:schemeClr val="bg1"/>
                </a:solidFill>
                <a:latin typeface="Adobe Garamond Pro" panose="02020502060506020403" pitchFamily="18" charset="0"/>
              </a:defRPr>
            </a:lvl1pPr>
          </a:lstStyle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A0A5700-F587-797B-22E7-1B6275FD6E96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38650" y="151876"/>
            <a:ext cx="130699" cy="130699"/>
          </a:xfrm>
          <a:prstGeom prst="rect">
            <a:avLst/>
          </a:prstGeom>
        </p:spPr>
      </p:pic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438650" y="178753"/>
            <a:ext cx="76200" cy="76944"/>
          </a:xfrm>
        </p:spPr>
        <p:txBody>
          <a:bodyPr lIns="0" tIns="0" rIns="0" bIns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dobe Garamond Pro" panose="02020502060506020403" pitchFamily="18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Mise en perspective d’un dossier de recherche | Grégory SETNIKAR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Mise en perspective d’un dossier de recherche | Grégory SETNIKAR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Mise en perspective d’un dossier de recherche | Grégory SETNIKAR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"/>
            <a:ext cx="4608195" cy="370205"/>
          </a:xfrm>
          <a:custGeom>
            <a:avLst/>
            <a:gdLst/>
            <a:ahLst/>
            <a:cxnLst/>
            <a:rect l="l" t="t" r="r" b="b"/>
            <a:pathLst>
              <a:path w="4608195" h="370205">
                <a:moveTo>
                  <a:pt x="0" y="0"/>
                </a:moveTo>
                <a:lnTo>
                  <a:pt x="0" y="370088"/>
                </a:lnTo>
                <a:lnTo>
                  <a:pt x="4608060" y="370088"/>
                </a:lnTo>
                <a:lnTo>
                  <a:pt x="460806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8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3359343"/>
            <a:ext cx="4608195" cy="97155"/>
          </a:xfrm>
          <a:custGeom>
            <a:avLst/>
            <a:gdLst/>
            <a:ahLst/>
            <a:cxnLst/>
            <a:rect l="l" t="t" r="r" b="b"/>
            <a:pathLst>
              <a:path w="4608195" h="97154">
                <a:moveTo>
                  <a:pt x="4608057" y="0"/>
                </a:moveTo>
                <a:lnTo>
                  <a:pt x="0" y="0"/>
                </a:lnTo>
                <a:lnTo>
                  <a:pt x="0" y="96707"/>
                </a:lnTo>
                <a:lnTo>
                  <a:pt x="4608060" y="96707"/>
                </a:lnTo>
                <a:lnTo>
                  <a:pt x="4608057" y="0"/>
                </a:lnTo>
                <a:close/>
              </a:path>
            </a:pathLst>
          </a:custGeom>
          <a:solidFill>
            <a:srgbClr val="0068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091991" y="8669"/>
            <a:ext cx="438784" cy="438784"/>
          </a:xfrm>
          <a:custGeom>
            <a:avLst/>
            <a:gdLst/>
            <a:ahLst/>
            <a:cxnLst/>
            <a:rect l="l" t="t" r="r" b="b"/>
            <a:pathLst>
              <a:path w="438785" h="438784">
                <a:moveTo>
                  <a:pt x="219288" y="0"/>
                </a:moveTo>
                <a:lnTo>
                  <a:pt x="175094" y="4455"/>
                </a:lnTo>
                <a:lnTo>
                  <a:pt x="133931" y="17232"/>
                </a:lnTo>
                <a:lnTo>
                  <a:pt x="96681" y="37450"/>
                </a:lnTo>
                <a:lnTo>
                  <a:pt x="64227" y="64227"/>
                </a:lnTo>
                <a:lnTo>
                  <a:pt x="37450" y="96681"/>
                </a:lnTo>
                <a:lnTo>
                  <a:pt x="17232" y="133931"/>
                </a:lnTo>
                <a:lnTo>
                  <a:pt x="4455" y="175094"/>
                </a:lnTo>
                <a:lnTo>
                  <a:pt x="0" y="219288"/>
                </a:lnTo>
                <a:lnTo>
                  <a:pt x="4455" y="263483"/>
                </a:lnTo>
                <a:lnTo>
                  <a:pt x="17232" y="304646"/>
                </a:lnTo>
                <a:lnTo>
                  <a:pt x="37450" y="341896"/>
                </a:lnTo>
                <a:lnTo>
                  <a:pt x="64227" y="374350"/>
                </a:lnTo>
                <a:lnTo>
                  <a:pt x="96681" y="401127"/>
                </a:lnTo>
                <a:lnTo>
                  <a:pt x="133931" y="421345"/>
                </a:lnTo>
                <a:lnTo>
                  <a:pt x="175094" y="434123"/>
                </a:lnTo>
                <a:lnTo>
                  <a:pt x="219288" y="438578"/>
                </a:lnTo>
                <a:lnTo>
                  <a:pt x="263483" y="434123"/>
                </a:lnTo>
                <a:lnTo>
                  <a:pt x="304646" y="421345"/>
                </a:lnTo>
                <a:lnTo>
                  <a:pt x="341896" y="401127"/>
                </a:lnTo>
                <a:lnTo>
                  <a:pt x="374350" y="374350"/>
                </a:lnTo>
                <a:lnTo>
                  <a:pt x="401127" y="341896"/>
                </a:lnTo>
                <a:lnTo>
                  <a:pt x="421345" y="304646"/>
                </a:lnTo>
                <a:lnTo>
                  <a:pt x="434122" y="263483"/>
                </a:lnTo>
                <a:lnTo>
                  <a:pt x="438577" y="219288"/>
                </a:lnTo>
                <a:lnTo>
                  <a:pt x="434122" y="175094"/>
                </a:lnTo>
                <a:lnTo>
                  <a:pt x="421345" y="133931"/>
                </a:lnTo>
                <a:lnTo>
                  <a:pt x="401127" y="96681"/>
                </a:lnTo>
                <a:lnTo>
                  <a:pt x="374350" y="64227"/>
                </a:lnTo>
                <a:lnTo>
                  <a:pt x="341896" y="37450"/>
                </a:lnTo>
                <a:lnTo>
                  <a:pt x="304646" y="17232"/>
                </a:lnTo>
                <a:lnTo>
                  <a:pt x="263483" y="4455"/>
                </a:lnTo>
                <a:lnTo>
                  <a:pt x="219288" y="0"/>
                </a:lnTo>
                <a:close/>
              </a:path>
            </a:pathLst>
          </a:custGeom>
          <a:solidFill>
            <a:srgbClr val="C1C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129792" y="46469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181488" y="0"/>
                </a:moveTo>
                <a:lnTo>
                  <a:pt x="133241" y="6482"/>
                </a:lnTo>
                <a:lnTo>
                  <a:pt x="89887" y="24778"/>
                </a:lnTo>
                <a:lnTo>
                  <a:pt x="53156" y="53156"/>
                </a:lnTo>
                <a:lnTo>
                  <a:pt x="24778" y="89887"/>
                </a:lnTo>
                <a:lnTo>
                  <a:pt x="6482" y="133241"/>
                </a:lnTo>
                <a:lnTo>
                  <a:pt x="0" y="181488"/>
                </a:lnTo>
                <a:lnTo>
                  <a:pt x="6482" y="229735"/>
                </a:lnTo>
                <a:lnTo>
                  <a:pt x="24778" y="273089"/>
                </a:lnTo>
                <a:lnTo>
                  <a:pt x="53156" y="309820"/>
                </a:lnTo>
                <a:lnTo>
                  <a:pt x="89887" y="338199"/>
                </a:lnTo>
                <a:lnTo>
                  <a:pt x="133241" y="356494"/>
                </a:lnTo>
                <a:lnTo>
                  <a:pt x="181488" y="362977"/>
                </a:lnTo>
                <a:lnTo>
                  <a:pt x="229735" y="356494"/>
                </a:lnTo>
                <a:lnTo>
                  <a:pt x="273089" y="338199"/>
                </a:lnTo>
                <a:lnTo>
                  <a:pt x="309820" y="309820"/>
                </a:lnTo>
                <a:lnTo>
                  <a:pt x="338198" y="273089"/>
                </a:lnTo>
                <a:lnTo>
                  <a:pt x="356494" y="229735"/>
                </a:lnTo>
                <a:lnTo>
                  <a:pt x="362977" y="181488"/>
                </a:lnTo>
                <a:lnTo>
                  <a:pt x="356494" y="133241"/>
                </a:lnTo>
                <a:lnTo>
                  <a:pt x="338198" y="89887"/>
                </a:lnTo>
                <a:lnTo>
                  <a:pt x="309820" y="53156"/>
                </a:lnTo>
                <a:lnTo>
                  <a:pt x="273089" y="24778"/>
                </a:lnTo>
                <a:lnTo>
                  <a:pt x="229735" y="6482"/>
                </a:lnTo>
                <a:lnTo>
                  <a:pt x="1814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99547" y="102161"/>
            <a:ext cx="423488" cy="2512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1894" y="40345"/>
            <a:ext cx="3818254" cy="27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0906" y="910279"/>
            <a:ext cx="2075814" cy="165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Mise en perspective d’un dossier de recherche | Grégory SETNIKAR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4.jpg"/><Relationship Id="rId4" Type="http://schemas.openxmlformats.org/officeDocument/2006/relationships/image" Target="../media/image25.png"/><Relationship Id="rId9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eg"/><Relationship Id="rId4" Type="http://schemas.openxmlformats.org/officeDocument/2006/relationships/image" Target="../media/image65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60" y="5080"/>
            <a:ext cx="4565650" cy="3455670"/>
            <a:chOff x="42514" y="601"/>
            <a:chExt cx="4565650" cy="345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99" y="15224"/>
              <a:ext cx="4535941" cy="34408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14" y="601"/>
              <a:ext cx="4565650" cy="3455670"/>
            </a:xfrm>
            <a:custGeom>
              <a:avLst/>
              <a:gdLst/>
              <a:ahLst/>
              <a:cxnLst/>
              <a:rect l="l" t="t" r="r" b="b"/>
              <a:pathLst>
                <a:path w="4565650" h="3455670">
                  <a:moveTo>
                    <a:pt x="4565426" y="0"/>
                  </a:moveTo>
                  <a:lnTo>
                    <a:pt x="0" y="0"/>
                  </a:lnTo>
                  <a:lnTo>
                    <a:pt x="0" y="3455449"/>
                  </a:lnTo>
                  <a:lnTo>
                    <a:pt x="4565426" y="3455449"/>
                  </a:lnTo>
                  <a:lnTo>
                    <a:pt x="4565426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4824" y="548663"/>
            <a:ext cx="416103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fr-FR" sz="2000" b="1" spc="130" noProof="0" dirty="0">
                <a:solidFill>
                  <a:srgbClr val="53606D"/>
                </a:solidFill>
                <a:latin typeface="Adobe Garamond Pro Bold" panose="02020702060506020403" pitchFamily="18" charset="0"/>
                <a:cs typeface="Palatino Linotype"/>
              </a:rPr>
              <a:t>Mise en perspective didactique d’un dossier de recherche</a:t>
            </a:r>
            <a:endParaRPr lang="fr-FR" sz="2000" b="1" spc="-10" noProof="0" dirty="0">
              <a:solidFill>
                <a:srgbClr val="53606D"/>
              </a:solidFill>
              <a:latin typeface="Adobe Garamond Pro Bold" panose="02020702060506020403" pitchFamily="18" charset="0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4040" y="1709987"/>
            <a:ext cx="232029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9525" algn="ctr">
              <a:lnSpc>
                <a:spcPts val="1530"/>
              </a:lnSpc>
            </a:pPr>
            <a:r>
              <a:rPr lang="fr-FR" sz="1400" noProof="0" dirty="0">
                <a:solidFill>
                  <a:srgbClr val="53606D"/>
                </a:solidFill>
                <a:latin typeface="Adobe Garamond Pro" panose="02020502060506020403" pitchFamily="18" charset="0"/>
                <a:cs typeface="Times New Roman"/>
              </a:rPr>
              <a:t>Grégory</a:t>
            </a:r>
            <a:r>
              <a:rPr lang="fr-FR" sz="1400" spc="390" noProof="0" dirty="0">
                <a:solidFill>
                  <a:srgbClr val="53606D"/>
                </a:solidFill>
                <a:latin typeface="Adobe Garamond Pro" panose="02020502060506020403" pitchFamily="18" charset="0"/>
                <a:cs typeface="Times New Roman"/>
              </a:rPr>
              <a:t> </a:t>
            </a:r>
            <a:r>
              <a:rPr lang="fr-FR" sz="1400" spc="75" noProof="0" dirty="0">
                <a:solidFill>
                  <a:srgbClr val="53606D"/>
                </a:solidFill>
                <a:latin typeface="Adobe Garamond Pro" panose="02020502060506020403" pitchFamily="18" charset="0"/>
                <a:cs typeface="Palatino Linotype"/>
              </a:rPr>
              <a:t>S</a:t>
            </a:r>
            <a:r>
              <a:rPr lang="fr-FR" sz="1400" cap="small" spc="75" noProof="0" dirty="0">
                <a:solidFill>
                  <a:srgbClr val="53606D"/>
                </a:solidFill>
                <a:latin typeface="Adobe Garamond Pro" panose="02020502060506020403" pitchFamily="18" charset="0"/>
                <a:cs typeface="Palatino Linotype"/>
              </a:rPr>
              <a:t>etnikar</a:t>
            </a:r>
            <a:endParaRPr lang="fr-FR" sz="1400" noProof="0" dirty="0">
              <a:latin typeface="Adobe Garamond Pro" panose="02020502060506020403" pitchFamily="18" charset="0"/>
              <a:cs typeface="Palatino Linotype"/>
            </a:endParaRPr>
          </a:p>
          <a:p>
            <a:pPr marL="41910" algn="ctr">
              <a:lnSpc>
                <a:spcPts val="1200"/>
              </a:lnSpc>
              <a:spcBef>
                <a:spcPts val="910"/>
              </a:spcBef>
            </a:pPr>
            <a:r>
              <a:rPr lang="fr-FR" sz="1000" noProof="0" dirty="0">
                <a:solidFill>
                  <a:srgbClr val="53606D"/>
                </a:solidFill>
                <a:latin typeface="Adobe Garamond Pro" panose="02020502060506020403" pitchFamily="18" charset="0"/>
                <a:cs typeface="Georgia"/>
              </a:rPr>
              <a:t>Agrégation externe spéciale </a:t>
            </a:r>
            <a:br>
              <a:rPr lang="fr-FR" sz="1000" noProof="0" dirty="0">
                <a:solidFill>
                  <a:srgbClr val="53606D"/>
                </a:solidFill>
                <a:latin typeface="Adobe Garamond Pro" panose="02020502060506020403" pitchFamily="18" charset="0"/>
                <a:cs typeface="Georgia"/>
              </a:rPr>
            </a:br>
            <a:r>
              <a:rPr lang="fr-FR" sz="1000" noProof="0" dirty="0">
                <a:solidFill>
                  <a:srgbClr val="53606D"/>
                </a:solidFill>
                <a:latin typeface="Adobe Garamond Pro" panose="02020502060506020403" pitchFamily="18" charset="0"/>
                <a:cs typeface="Georgia"/>
              </a:rPr>
              <a:t>Physique-Chimie option physique </a:t>
            </a:r>
            <a:endParaRPr lang="fr-FR" sz="1000" noProof="0" dirty="0">
              <a:latin typeface="Adobe Garamond Pro" panose="02020502060506020403" pitchFamily="18" charset="0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1737" y="3310233"/>
            <a:ext cx="687204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800" spc="100" dirty="0">
                <a:solidFill>
                  <a:srgbClr val="53606D"/>
                </a:solidFill>
                <a:latin typeface="Adobe Garamond Pro" panose="02020502060506020403" pitchFamily="18" charset="0"/>
                <a:cs typeface="Georgia"/>
              </a:rPr>
              <a:t>14</a:t>
            </a:r>
            <a:r>
              <a:rPr lang="fr-FR" sz="800" spc="100" noProof="0" dirty="0">
                <a:solidFill>
                  <a:srgbClr val="53606D"/>
                </a:solidFill>
                <a:latin typeface="Adobe Garamond Pro" panose="02020502060506020403" pitchFamily="18" charset="0"/>
                <a:cs typeface="Georgia"/>
              </a:rPr>
              <a:t> Juin</a:t>
            </a:r>
            <a:r>
              <a:rPr lang="fr-FR" sz="800" spc="95" noProof="0" dirty="0">
                <a:solidFill>
                  <a:srgbClr val="53606D"/>
                </a:solidFill>
                <a:latin typeface="Adobe Garamond Pro" panose="02020502060506020403" pitchFamily="18" charset="0"/>
                <a:cs typeface="Georgia"/>
              </a:rPr>
              <a:t> </a:t>
            </a:r>
            <a:r>
              <a:rPr lang="fr-FR" sz="800" spc="-20" noProof="0" dirty="0">
                <a:solidFill>
                  <a:srgbClr val="53606D"/>
                </a:solidFill>
                <a:latin typeface="Adobe Garamond Pro" panose="02020502060506020403" pitchFamily="18" charset="0"/>
                <a:cs typeface="Georgia"/>
              </a:rPr>
              <a:t>2025</a:t>
            </a:r>
            <a:endParaRPr lang="fr-FR" sz="800" noProof="0" dirty="0">
              <a:latin typeface="Adobe Garamond Pro" panose="02020502060506020403" pitchFamily="18" charset="0"/>
              <a:cs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4DC67-3A73-485D-73CD-439E3DD05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2C20F-2655-D46A-1E61-1681AF38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Mécanisme de Higgs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B663E-99C1-01AE-3984-30E6164C822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2A747-FB11-1FDC-6C41-4964C5ECD8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10</a:t>
            </a:fld>
            <a:endParaRPr lang="fr-FR" noProof="0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5B281D77-7F1D-E07B-E462-07FA74EA07A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008" y="403807"/>
            <a:ext cx="3226988" cy="266381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AF8F05C-BC75-DD89-3975-3D9D96E08651}"/>
              </a:ext>
            </a:extLst>
          </p:cNvPr>
          <p:cNvGrpSpPr/>
          <p:nvPr/>
        </p:nvGrpSpPr>
        <p:grpSpPr>
          <a:xfrm>
            <a:off x="284823" y="3055979"/>
            <a:ext cx="4040453" cy="280099"/>
            <a:chOff x="309193" y="2829458"/>
            <a:chExt cx="4040453" cy="280099"/>
          </a:xfrm>
        </p:grpSpPr>
        <p:grpSp>
          <p:nvGrpSpPr>
            <p:cNvPr id="8" name="object 6">
              <a:extLst>
                <a:ext uri="{FF2B5EF4-FFF2-40B4-BE49-F238E27FC236}">
                  <a16:creationId xmlns:a16="http://schemas.microsoft.com/office/drawing/2014/main" id="{5850043E-03D3-4B65-07EC-0758D9F2448B}"/>
                </a:ext>
              </a:extLst>
            </p:cNvPr>
            <p:cNvGrpSpPr/>
            <p:nvPr/>
          </p:nvGrpSpPr>
          <p:grpSpPr>
            <a:xfrm>
              <a:off x="309193" y="2829458"/>
              <a:ext cx="4040453" cy="280099"/>
              <a:chOff x="309193" y="2829458"/>
              <a:chExt cx="4040453" cy="280099"/>
            </a:xfrm>
          </p:grpSpPr>
          <p:sp>
            <p:nvSpPr>
              <p:cNvPr id="10" name="object 7">
                <a:extLst>
                  <a:ext uri="{FF2B5EF4-FFF2-40B4-BE49-F238E27FC236}">
                    <a16:creationId xmlns:a16="http://schemas.microsoft.com/office/drawing/2014/main" id="{1F40D855-9087-8273-3B06-764336FC27F0}"/>
                  </a:ext>
                </a:extLst>
              </p:cNvPr>
              <p:cNvSpPr/>
              <p:nvPr/>
            </p:nvSpPr>
            <p:spPr>
              <a:xfrm>
                <a:off x="309193" y="2829458"/>
                <a:ext cx="3989704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2550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82384"/>
                    </a:lnTo>
                    <a:lnTo>
                      <a:pt x="3989652" y="82384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11" name="object 8">
                <a:extLst>
                  <a:ext uri="{FF2B5EF4-FFF2-40B4-BE49-F238E27FC236}">
                    <a16:creationId xmlns:a16="http://schemas.microsoft.com/office/drawing/2014/main" id="{99DDC3CC-2B77-6BA9-1B2B-3732F6BCB0DF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9994" y="3007956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2" name="object 9">
                <a:extLst>
                  <a:ext uri="{FF2B5EF4-FFF2-40B4-BE49-F238E27FC236}">
                    <a16:creationId xmlns:a16="http://schemas.microsoft.com/office/drawing/2014/main" id="{DA2DC2B1-5EC1-04A8-DB80-11371343219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0794" y="2995256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3" name="object 10">
                <a:extLst>
                  <a:ext uri="{FF2B5EF4-FFF2-40B4-BE49-F238E27FC236}">
                    <a16:creationId xmlns:a16="http://schemas.microsoft.com/office/drawing/2014/main" id="{AACF89B3-67A5-EE70-BC57-A07E74FE0985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98846" y="2880017"/>
                <a:ext cx="50800" cy="127939"/>
              </a:xfrm>
              <a:prstGeom prst="rect">
                <a:avLst/>
              </a:prstGeom>
            </p:spPr>
          </p:pic>
          <p:sp>
            <p:nvSpPr>
              <p:cNvPr id="14" name="object 12">
                <a:extLst>
                  <a:ext uri="{FF2B5EF4-FFF2-40B4-BE49-F238E27FC236}">
                    <a16:creationId xmlns:a16="http://schemas.microsoft.com/office/drawing/2014/main" id="{E642CB73-CCFE-B683-5162-B4098E3D6BF0}"/>
                  </a:ext>
                </a:extLst>
              </p:cNvPr>
              <p:cNvSpPr/>
              <p:nvPr/>
            </p:nvSpPr>
            <p:spPr>
              <a:xfrm>
                <a:off x="4298846" y="2918122"/>
                <a:ext cx="0" cy="109220"/>
              </a:xfrm>
              <a:custGeom>
                <a:avLst/>
                <a:gdLst/>
                <a:ahLst/>
                <a:cxnLst/>
                <a:rect l="l" t="t" r="r" b="b"/>
                <a:pathLst>
                  <a:path h="109219">
                    <a:moveTo>
                      <a:pt x="0" y="108883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C1809A8F-071E-04E0-A7E7-E4679560ACE3}"/>
                  </a:ext>
                </a:extLst>
              </p:cNvPr>
              <p:cNvSpPr/>
              <p:nvPr/>
            </p:nvSpPr>
            <p:spPr>
              <a:xfrm>
                <a:off x="4298846" y="2905422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35560F15-2507-63C9-0CC4-6E860358A96F}"/>
                  </a:ext>
                </a:extLst>
              </p:cNvPr>
              <p:cNvSpPr/>
              <p:nvPr/>
            </p:nvSpPr>
            <p:spPr>
              <a:xfrm>
                <a:off x="4298846" y="2892722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60242B2A-3628-8F38-7FC2-47422973CDB6}"/>
                  </a:ext>
                </a:extLst>
              </p:cNvPr>
              <p:cNvSpPr/>
              <p:nvPr/>
            </p:nvSpPr>
            <p:spPr>
              <a:xfrm>
                <a:off x="4298846" y="2880022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8" name="object 11">
                <a:extLst>
                  <a:ext uri="{FF2B5EF4-FFF2-40B4-BE49-F238E27FC236}">
                    <a16:creationId xmlns:a16="http://schemas.microsoft.com/office/drawing/2014/main" id="{C200E78A-111C-8BE7-32B0-14D96BFDB5CA}"/>
                  </a:ext>
                </a:extLst>
              </p:cNvPr>
              <p:cNvSpPr/>
              <p:nvPr/>
            </p:nvSpPr>
            <p:spPr>
              <a:xfrm>
                <a:off x="309193" y="2873885"/>
                <a:ext cx="3989704" cy="18542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185419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134071"/>
                    </a:lnTo>
                    <a:lnTo>
                      <a:pt x="4008" y="153796"/>
                    </a:lnTo>
                    <a:lnTo>
                      <a:pt x="14922" y="169949"/>
                    </a:lnTo>
                    <a:lnTo>
                      <a:pt x="31075" y="180863"/>
                    </a:lnTo>
                    <a:lnTo>
                      <a:pt x="50800" y="184871"/>
                    </a:lnTo>
                    <a:lnTo>
                      <a:pt x="3938852" y="184871"/>
                    </a:lnTo>
                    <a:lnTo>
                      <a:pt x="3958576" y="180863"/>
                    </a:lnTo>
                    <a:lnTo>
                      <a:pt x="3974729" y="169949"/>
                    </a:lnTo>
                    <a:lnTo>
                      <a:pt x="3985644" y="153796"/>
                    </a:lnTo>
                    <a:lnTo>
                      <a:pt x="3989652" y="134071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FF8CACDE-F07C-BEFA-0A75-61799BD95219}"/>
                </a:ext>
              </a:extLst>
            </p:cNvPr>
            <p:cNvSpPr txBox="1"/>
            <p:nvPr/>
          </p:nvSpPr>
          <p:spPr>
            <a:xfrm>
              <a:off x="347294" y="2849161"/>
              <a:ext cx="2910840" cy="16607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fr-FR" sz="1000" spc="-10" noProof="0" dirty="0">
                  <a:solidFill>
                    <a:schemeClr val="tx1"/>
                  </a:solidFill>
                  <a:latin typeface="Georgia"/>
                  <a:cs typeface="Georgia"/>
                </a:rPr>
                <a:t>Symétrie</a:t>
              </a:r>
              <a:r>
                <a:rPr lang="fr-FR" sz="1000" spc="25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par</a:t>
              </a:r>
              <a:r>
                <a:rPr lang="fr-FR" sz="1000" spc="25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rotation</a:t>
              </a:r>
              <a:r>
                <a:rPr lang="fr-FR" sz="1000" spc="30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autour</a:t>
              </a:r>
              <a:r>
                <a:rPr lang="fr-FR" sz="1000" spc="25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de</a:t>
              </a:r>
              <a:r>
                <a:rPr lang="fr-FR" sz="1000" spc="30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l’axe</a:t>
              </a:r>
              <a:r>
                <a:rPr lang="fr-FR" sz="1000" spc="25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spc="-10" noProof="0" dirty="0">
                  <a:solidFill>
                    <a:schemeClr val="tx1"/>
                  </a:solidFill>
                  <a:latin typeface="Georgia"/>
                  <a:cs typeface="Georgia"/>
                </a:rPr>
                <a:t>des</a:t>
              </a:r>
              <a:r>
                <a:rPr lang="fr-FR" sz="1000" spc="30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spc="-25" noProof="0" dirty="0">
                  <a:solidFill>
                    <a:schemeClr val="tx1"/>
                  </a:solidFill>
                  <a:latin typeface="Georgia"/>
                  <a:cs typeface="Georgia"/>
                </a:rPr>
                <a:t>ordonnées</a:t>
              </a:r>
              <a:endParaRPr lang="fr-FR" sz="1000" noProof="0" dirty="0">
                <a:solidFill>
                  <a:schemeClr val="tx1"/>
                </a:solidFill>
                <a:latin typeface="Georgia"/>
                <a:cs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9925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CC3D-8D76-F950-5EBF-8BA52555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7F6CA-45F5-297A-DB76-B012FF7B5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B07CF-E176-3225-951B-385A2C67DC4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6D3A8-45EF-F472-1ED8-C051E29B4C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100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458A3-884F-A1A0-C8EB-E3D510ED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61" y="301862"/>
            <a:ext cx="1905022" cy="31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0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DAFC-2526-7E55-D398-2A57630E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Mécanisme de Higgs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698B3-4E00-FD3E-9C2F-50F1DCDF5A8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D48A4-BE30-6642-88A3-FECD3390FD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11</a:t>
            </a:fld>
            <a:endParaRPr lang="fr-FR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6E675-4B26-E0B0-C1A0-6D269F9E1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1" y="456716"/>
            <a:ext cx="3541548" cy="25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1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89199-5EA2-FD1F-7312-E1FD9726C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78BF-3B0C-0EBD-34E4-E38FFA84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Mécanisme de Higgs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95E98-3688-AD59-2415-3E20FFE25E4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18FC8-564F-AA91-37D5-E801556216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12</a:t>
            </a:fld>
            <a:endParaRPr lang="fr-FR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2A099-0E96-822C-692C-CC1F26F49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1" y="456716"/>
            <a:ext cx="3541548" cy="258775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BD882C-8F4A-88E1-B03A-089182C42C64}"/>
              </a:ext>
            </a:extLst>
          </p:cNvPr>
          <p:cNvGrpSpPr/>
          <p:nvPr/>
        </p:nvGrpSpPr>
        <p:grpSpPr>
          <a:xfrm>
            <a:off x="400050" y="2912416"/>
            <a:ext cx="4040504" cy="432434"/>
            <a:chOff x="284798" y="2898730"/>
            <a:chExt cx="4040504" cy="432434"/>
          </a:xfrm>
        </p:grpSpPr>
        <p:grpSp>
          <p:nvGrpSpPr>
            <p:cNvPr id="7" name="object 6">
              <a:extLst>
                <a:ext uri="{FF2B5EF4-FFF2-40B4-BE49-F238E27FC236}">
                  <a16:creationId xmlns:a16="http://schemas.microsoft.com/office/drawing/2014/main" id="{C45CB465-75DE-F05C-1D0D-3A4D0F826D40}"/>
                </a:ext>
              </a:extLst>
            </p:cNvPr>
            <p:cNvGrpSpPr/>
            <p:nvPr/>
          </p:nvGrpSpPr>
          <p:grpSpPr>
            <a:xfrm>
              <a:off x="284798" y="2898730"/>
              <a:ext cx="4040504" cy="432434"/>
              <a:chOff x="309193" y="2880969"/>
              <a:chExt cx="4040504" cy="432434"/>
            </a:xfrm>
          </p:grpSpPr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2F466557-4F67-4789-533C-626E17339A82}"/>
                  </a:ext>
                </a:extLst>
              </p:cNvPr>
              <p:cNvSpPr/>
              <p:nvPr/>
            </p:nvSpPr>
            <p:spPr>
              <a:xfrm>
                <a:off x="309193" y="2880969"/>
                <a:ext cx="3989704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2550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82384"/>
                    </a:lnTo>
                    <a:lnTo>
                      <a:pt x="3989652" y="82384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10" name="object 8">
                <a:extLst>
                  <a:ext uri="{FF2B5EF4-FFF2-40B4-BE49-F238E27FC236}">
                    <a16:creationId xmlns:a16="http://schemas.microsoft.com/office/drawing/2014/main" id="{7AAE20F1-FFCE-137D-6352-85DCF77F0E80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9994" y="3211410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D1317225-1A16-30C3-1758-583761E02E46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0794" y="3198710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2" name="object 10">
                <a:extLst>
                  <a:ext uri="{FF2B5EF4-FFF2-40B4-BE49-F238E27FC236}">
                    <a16:creationId xmlns:a16="http://schemas.microsoft.com/office/drawing/2014/main" id="{54B065CE-348C-BF27-8E61-C6FB3D99ECFE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98846" y="2931515"/>
                <a:ext cx="50800" cy="279895"/>
              </a:xfrm>
              <a:prstGeom prst="rect">
                <a:avLst/>
              </a:prstGeom>
            </p:spPr>
          </p:pic>
          <p:sp>
            <p:nvSpPr>
              <p:cNvPr id="13" name="object 11">
                <a:extLst>
                  <a:ext uri="{FF2B5EF4-FFF2-40B4-BE49-F238E27FC236}">
                    <a16:creationId xmlns:a16="http://schemas.microsoft.com/office/drawing/2014/main" id="{4402DF23-C037-2D25-A351-2C5137079A0E}"/>
                  </a:ext>
                </a:extLst>
              </p:cNvPr>
              <p:cNvSpPr/>
              <p:nvPr/>
            </p:nvSpPr>
            <p:spPr>
              <a:xfrm>
                <a:off x="309193" y="2925380"/>
                <a:ext cx="3989704" cy="337185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337185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286030"/>
                    </a:lnTo>
                    <a:lnTo>
                      <a:pt x="4008" y="305755"/>
                    </a:lnTo>
                    <a:lnTo>
                      <a:pt x="14922" y="321908"/>
                    </a:lnTo>
                    <a:lnTo>
                      <a:pt x="31075" y="332822"/>
                    </a:lnTo>
                    <a:lnTo>
                      <a:pt x="50800" y="336830"/>
                    </a:lnTo>
                    <a:lnTo>
                      <a:pt x="3938852" y="336830"/>
                    </a:lnTo>
                    <a:lnTo>
                      <a:pt x="3958576" y="332822"/>
                    </a:lnTo>
                    <a:lnTo>
                      <a:pt x="3974729" y="321908"/>
                    </a:lnTo>
                    <a:lnTo>
                      <a:pt x="3985644" y="305755"/>
                    </a:lnTo>
                    <a:lnTo>
                      <a:pt x="3989652" y="286030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4" name="object 12">
                <a:extLst>
                  <a:ext uri="{FF2B5EF4-FFF2-40B4-BE49-F238E27FC236}">
                    <a16:creationId xmlns:a16="http://schemas.microsoft.com/office/drawing/2014/main" id="{7930A1ED-F670-10C7-1872-7ECCE69C136D}"/>
                  </a:ext>
                </a:extLst>
              </p:cNvPr>
              <p:cNvSpPr/>
              <p:nvPr/>
            </p:nvSpPr>
            <p:spPr>
              <a:xfrm>
                <a:off x="4298846" y="2969617"/>
                <a:ext cx="0" cy="260985"/>
              </a:xfrm>
              <a:custGeom>
                <a:avLst/>
                <a:gdLst/>
                <a:ahLst/>
                <a:cxnLst/>
                <a:rect l="l" t="t" r="r" b="b"/>
                <a:pathLst>
                  <a:path h="260985">
                    <a:moveTo>
                      <a:pt x="0" y="26084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47960AE1-87B6-820D-9273-DF4D829907BD}"/>
                  </a:ext>
                </a:extLst>
              </p:cNvPr>
              <p:cNvSpPr/>
              <p:nvPr/>
            </p:nvSpPr>
            <p:spPr>
              <a:xfrm>
                <a:off x="4298846" y="2956917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70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3B11019C-0A39-3712-2352-21152EB06863}"/>
                  </a:ext>
                </a:extLst>
              </p:cNvPr>
              <p:cNvSpPr/>
              <p:nvPr/>
            </p:nvSpPr>
            <p:spPr>
              <a:xfrm>
                <a:off x="4298846" y="2944217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70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3A34743E-BFF5-C77B-7BF7-8C2A2BAFFCE0}"/>
                  </a:ext>
                </a:extLst>
              </p:cNvPr>
              <p:cNvSpPr/>
              <p:nvPr/>
            </p:nvSpPr>
            <p:spPr>
              <a:xfrm>
                <a:off x="4298846" y="2931517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70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8" name="object 16">
              <a:extLst>
                <a:ext uri="{FF2B5EF4-FFF2-40B4-BE49-F238E27FC236}">
                  <a16:creationId xmlns:a16="http://schemas.microsoft.com/office/drawing/2014/main" id="{62364E87-6035-7864-2556-8E0DAF1934E6}"/>
                </a:ext>
              </a:extLst>
            </p:cNvPr>
            <p:cNvSpPr txBox="1"/>
            <p:nvPr/>
          </p:nvSpPr>
          <p:spPr>
            <a:xfrm>
              <a:off x="347294" y="2900672"/>
              <a:ext cx="3324860" cy="3295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ts val="1200"/>
                </a:lnSpc>
                <a:spcBef>
                  <a:spcPts val="95"/>
                </a:spcBef>
              </a:pPr>
              <a:r>
                <a:rPr lang="fr-FR" sz="1000" spc="-10" noProof="0" dirty="0">
                  <a:solidFill>
                    <a:schemeClr val="tx1"/>
                  </a:solidFill>
                  <a:latin typeface="Georgia"/>
                  <a:cs typeface="Georgia"/>
                </a:rPr>
                <a:t>Symétrie</a:t>
              </a:r>
              <a:r>
                <a:rPr lang="fr-FR" sz="1000" spc="25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par</a:t>
              </a:r>
              <a:r>
                <a:rPr lang="fr-FR" sz="1000" spc="30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rotation</a:t>
              </a:r>
              <a:r>
                <a:rPr lang="fr-FR" sz="1000" spc="30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autour</a:t>
              </a:r>
              <a:r>
                <a:rPr lang="fr-FR" sz="1000" spc="25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de</a:t>
              </a:r>
              <a:r>
                <a:rPr lang="fr-FR" sz="1000" spc="30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l’axe</a:t>
              </a:r>
              <a:r>
                <a:rPr lang="fr-FR" sz="1000" spc="30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spc="-10" noProof="0" dirty="0">
                  <a:solidFill>
                    <a:schemeClr val="tx1"/>
                  </a:solidFill>
                  <a:latin typeface="Georgia"/>
                  <a:cs typeface="Georgia"/>
                </a:rPr>
                <a:t>des</a:t>
              </a:r>
              <a:r>
                <a:rPr lang="fr-FR" sz="1000" spc="25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spc="-30" noProof="0" dirty="0">
                  <a:solidFill>
                    <a:schemeClr val="tx1"/>
                  </a:solidFill>
                  <a:latin typeface="Georgia"/>
                  <a:cs typeface="Georgia"/>
                </a:rPr>
                <a:t>ordonnées</a:t>
              </a:r>
              <a:r>
                <a:rPr lang="fr-FR" sz="1000" spc="30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b="1" spc="-10" noProof="0" dirty="0">
                  <a:solidFill>
                    <a:srgbClr val="FF0000"/>
                  </a:solidFill>
                  <a:latin typeface="Cambria"/>
                  <a:cs typeface="Cambria"/>
                </a:rPr>
                <a:t>brisée</a:t>
              </a:r>
              <a:endParaRPr lang="fr-FR" sz="1000" noProof="0" dirty="0">
                <a:latin typeface="Cambria"/>
                <a:cs typeface="Cambria"/>
              </a:endParaRPr>
            </a:p>
            <a:p>
              <a:pPr marL="12700">
                <a:lnSpc>
                  <a:spcPts val="1200"/>
                </a:lnSpc>
              </a:pPr>
              <a:r>
                <a:rPr lang="fr-FR" sz="1000" spc="-20" noProof="0" dirty="0">
                  <a:solidFill>
                    <a:schemeClr val="tx1"/>
                  </a:solidFill>
                  <a:latin typeface="Georgia"/>
                  <a:cs typeface="Georgia"/>
                </a:rPr>
                <a:t>Émergence</a:t>
              </a:r>
              <a:r>
                <a:rPr lang="fr-FR" sz="1000" spc="25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du</a:t>
              </a:r>
              <a:r>
                <a:rPr lang="fr-FR" sz="1000" spc="25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spc="-20" noProof="0" dirty="0">
                  <a:solidFill>
                    <a:schemeClr val="tx1"/>
                  </a:solidFill>
                  <a:latin typeface="Georgia"/>
                  <a:cs typeface="Georgia"/>
                </a:rPr>
                <a:t>champ</a:t>
              </a:r>
              <a:r>
                <a:rPr lang="fr-FR" sz="1000" spc="20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noProof="0" dirty="0">
                  <a:solidFill>
                    <a:schemeClr val="tx1"/>
                  </a:solidFill>
                  <a:latin typeface="Georgia"/>
                  <a:cs typeface="Georgia"/>
                </a:rPr>
                <a:t>de</a:t>
              </a:r>
              <a:r>
                <a:rPr lang="fr-FR" sz="1000" spc="30" noProof="0" dirty="0">
                  <a:solidFill>
                    <a:schemeClr val="tx1"/>
                  </a:solidFill>
                  <a:latin typeface="Georgia"/>
                  <a:cs typeface="Georgia"/>
                </a:rPr>
                <a:t> </a:t>
              </a:r>
              <a:r>
                <a:rPr lang="fr-FR" sz="1000" spc="-20" noProof="0" dirty="0">
                  <a:solidFill>
                    <a:schemeClr val="tx1"/>
                  </a:solidFill>
                  <a:latin typeface="Georgia"/>
                  <a:cs typeface="Georgia"/>
                </a:rPr>
                <a:t>Higgs</a:t>
              </a:r>
              <a:endParaRPr lang="fr-FR" sz="1000" noProof="0" dirty="0">
                <a:solidFill>
                  <a:schemeClr val="tx1"/>
                </a:solidFill>
                <a:latin typeface="Georgia"/>
                <a:cs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158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44B0-2A7E-504E-64F1-49F4A8A7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Analogie avec la physique des particules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CD31B-6D53-7C33-304A-18D48E6A54F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CF6C2-EE72-DE85-2FAB-C786578F05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13</a:t>
            </a:fld>
            <a:endParaRPr lang="fr-FR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B9AC3F-406F-1906-4069-339CC3F4B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338841"/>
              </p:ext>
            </p:extLst>
          </p:nvPr>
        </p:nvGraphicFramePr>
        <p:xfrm>
          <a:off x="66041" y="892175"/>
          <a:ext cx="4478018" cy="98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235">
                  <a:extLst>
                    <a:ext uri="{9D8B030D-6E8A-4147-A177-3AD203B41FA5}">
                      <a16:colId xmlns:a16="http://schemas.microsoft.com/office/drawing/2014/main" val="3492716345"/>
                    </a:ext>
                  </a:extLst>
                </a:gridCol>
                <a:gridCol w="1582419">
                  <a:extLst>
                    <a:ext uri="{9D8B030D-6E8A-4147-A177-3AD203B41FA5}">
                      <a16:colId xmlns:a16="http://schemas.microsoft.com/office/drawing/2014/main" val="3919728488"/>
                    </a:ext>
                  </a:extLst>
                </a:gridCol>
                <a:gridCol w="1777364">
                  <a:extLst>
                    <a:ext uri="{9D8B030D-6E8A-4147-A177-3AD203B41FA5}">
                      <a16:colId xmlns:a16="http://schemas.microsoft.com/office/drawing/2014/main" val="1400652833"/>
                    </a:ext>
                  </a:extLst>
                </a:gridCol>
              </a:tblGrid>
              <a:tr h="1181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600" noProof="0" dirty="0">
                        <a:latin typeface="Adobe Garamond Pro" panose="02020502060506020403" pitchFamily="18" charset="0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Physique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des</a:t>
                      </a: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particules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Supraconductivité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24354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189865" marR="192405" indent="90805" algn="ctr">
                        <a:lnSpc>
                          <a:spcPts val="819"/>
                        </a:lnSpc>
                        <a:spcBef>
                          <a:spcPts val="1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Système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avant</a:t>
                      </a:r>
                      <a:r>
                        <a:rPr lang="fr-FR" sz="650" spc="5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brisure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Univers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primordial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(t=10</a:t>
                      </a:r>
                      <a:r>
                        <a:rPr lang="fr-FR" sz="675" i="1" spc="-1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Times New Roman"/>
                        </a:rPr>
                        <a:t>−</a:t>
                      </a:r>
                      <a:r>
                        <a:rPr lang="fr-FR" sz="675" spc="-1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12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s)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1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1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i="1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(3)</a:t>
                      </a:r>
                      <a:r>
                        <a:rPr lang="fr-FR" sz="675" i="1" spc="3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165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3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(2)</a:t>
                      </a:r>
                      <a:r>
                        <a:rPr lang="fr-FR" sz="675" i="1" spc="3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L</a:t>
                      </a:r>
                      <a:r>
                        <a:rPr lang="fr-FR" sz="675" i="1" spc="165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3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52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Y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254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9270" marR="205104" indent="-300990" algn="ctr">
                        <a:lnSpc>
                          <a:spcPts val="819"/>
                        </a:lnSpc>
                        <a:spcBef>
                          <a:spcPts val="1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Métal</a:t>
                      </a:r>
                      <a:r>
                        <a:rPr lang="fr-FR" sz="650" spc="1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supraconducteur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pour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8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T&gt;T</a:t>
                      </a:r>
                      <a:r>
                        <a:rPr lang="fr-FR" sz="675" i="1" spc="12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75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i="1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6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EM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104686"/>
                  </a:ext>
                </a:extLst>
              </a:tr>
              <a:tr h="10731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1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brisée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720"/>
                        </a:lnSpc>
                      </a:pPr>
                      <a:r>
                        <a:rPr lang="fr-FR" sz="650" i="1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(2)</a:t>
                      </a:r>
                      <a:r>
                        <a:rPr lang="fr-FR" sz="675" i="1" spc="15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L</a:t>
                      </a:r>
                      <a:r>
                        <a:rPr lang="fr-FR" sz="675" i="1" spc="27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52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Y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i="1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6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EM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686448"/>
                  </a:ext>
                </a:extLst>
              </a:tr>
              <a:tr h="21145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Système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après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brisure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Univers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actuel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i="1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(3)</a:t>
                      </a:r>
                      <a:r>
                        <a:rPr lang="fr-FR" sz="675" i="1" spc="3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142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6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EM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Métal</a:t>
                      </a:r>
                      <a:r>
                        <a:rPr lang="fr-FR" sz="650" spc="1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supraconducteur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pour</a:t>
                      </a:r>
                      <a:r>
                        <a:rPr lang="fr-FR" sz="650" spc="8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T&lt;T</a:t>
                      </a:r>
                      <a:r>
                        <a:rPr lang="fr-FR" sz="675" i="1" spc="15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247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sans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aucune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résiduelle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271012"/>
                  </a:ext>
                </a:extLst>
              </a:tr>
              <a:tr h="10731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Température</a:t>
                      </a: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10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transition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20"/>
                        </a:lnSpc>
                      </a:pPr>
                      <a:r>
                        <a:rPr lang="fr-FR" sz="650" spc="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10</a:t>
                      </a:r>
                      <a:r>
                        <a:rPr lang="fr-FR" sz="67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Roboto"/>
                        </a:rPr>
                        <a:t>15</a:t>
                      </a:r>
                      <a:r>
                        <a:rPr lang="fr-FR" sz="675" spc="7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Roboto"/>
                        </a:rPr>
                        <a:t> </a:t>
                      </a:r>
                      <a:r>
                        <a:rPr lang="fr-FR" sz="650" spc="3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K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</a:t>
                      </a:r>
                      <a:r>
                        <a:rPr lang="fr-FR" sz="675" i="1" spc="15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247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(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1</a:t>
                      </a:r>
                      <a:r>
                        <a:rPr lang="fr-FR" sz="650" spc="1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−</a:t>
                      </a:r>
                      <a:r>
                        <a:rPr lang="fr-FR" sz="650" spc="1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250</a:t>
                      </a:r>
                      <a:r>
                        <a:rPr lang="fr-FR" sz="650" i="1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K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)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944463"/>
                  </a:ext>
                </a:extLst>
              </a:tr>
              <a:tr h="113664">
                <a:tc>
                  <a:txBody>
                    <a:bodyPr/>
                    <a:lstStyle/>
                    <a:p>
                      <a:pPr marR="2540" algn="ctr">
                        <a:lnSpc>
                          <a:spcPts val="765"/>
                        </a:lnSpc>
                      </a:pP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Énergie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65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125 </a:t>
                      </a:r>
                      <a:r>
                        <a:rPr lang="fr-FR" sz="650" spc="-25" noProof="0" dirty="0" err="1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GeV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65"/>
                        </a:lnSpc>
                      </a:pP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2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∆</a:t>
                      </a:r>
                      <a:r>
                        <a:rPr lang="fr-FR" sz="650" spc="15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 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(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≈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10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20" noProof="0" dirty="0" err="1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meV</a:t>
                      </a:r>
                      <a:r>
                        <a:rPr lang="fr-FR" sz="650" spc="-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)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294889"/>
                  </a:ext>
                </a:extLst>
              </a:tr>
              <a:tr h="10731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Donne</a:t>
                      </a:r>
                      <a:r>
                        <a:rPr lang="fr-FR" sz="650" spc="6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une</a:t>
                      </a:r>
                      <a:r>
                        <a:rPr lang="fr-FR" sz="650" spc="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masse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aux</a:t>
                      </a:r>
                      <a:r>
                        <a:rPr lang="fr-FR" sz="650" spc="8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bosons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W</a:t>
                      </a:r>
                      <a:r>
                        <a:rPr lang="fr-FR" sz="675" i="1" spc="13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Times New Roman"/>
                        </a:rPr>
                        <a:t>±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,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2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Z</a:t>
                      </a:r>
                      <a:r>
                        <a:rPr lang="fr-FR" sz="675" spc="-37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0</a:t>
                      </a:r>
                      <a:endParaRPr lang="fr-FR" sz="675" baseline="30864" noProof="0" dirty="0">
                        <a:latin typeface="Adobe Garamond Pro" panose="02020502060506020403" pitchFamily="18" charset="0"/>
                        <a:cs typeface="Calibri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au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photon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496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03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44B0-2A7E-504E-64F1-49F4A8A7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Analogie avec la physique des particules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CD31B-6D53-7C33-304A-18D48E6A54F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CF6C2-EE72-DE85-2FAB-C786578F05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14</a:t>
            </a:fld>
            <a:endParaRPr lang="fr-FR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B9AC3F-406F-1906-4069-339CC3F4BA39}"/>
              </a:ext>
            </a:extLst>
          </p:cNvPr>
          <p:cNvGraphicFramePr>
            <a:graphicFrameLocks noGrp="1"/>
          </p:cNvGraphicFramePr>
          <p:nvPr/>
        </p:nvGraphicFramePr>
        <p:xfrm>
          <a:off x="66041" y="892175"/>
          <a:ext cx="4478018" cy="98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235">
                  <a:extLst>
                    <a:ext uri="{9D8B030D-6E8A-4147-A177-3AD203B41FA5}">
                      <a16:colId xmlns:a16="http://schemas.microsoft.com/office/drawing/2014/main" val="3492716345"/>
                    </a:ext>
                  </a:extLst>
                </a:gridCol>
                <a:gridCol w="1582419">
                  <a:extLst>
                    <a:ext uri="{9D8B030D-6E8A-4147-A177-3AD203B41FA5}">
                      <a16:colId xmlns:a16="http://schemas.microsoft.com/office/drawing/2014/main" val="3919728488"/>
                    </a:ext>
                  </a:extLst>
                </a:gridCol>
                <a:gridCol w="1777364">
                  <a:extLst>
                    <a:ext uri="{9D8B030D-6E8A-4147-A177-3AD203B41FA5}">
                      <a16:colId xmlns:a16="http://schemas.microsoft.com/office/drawing/2014/main" val="1400652833"/>
                    </a:ext>
                  </a:extLst>
                </a:gridCol>
              </a:tblGrid>
              <a:tr h="1181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600" noProof="0" dirty="0">
                        <a:latin typeface="Adobe Garamond Pro" panose="02020502060506020403" pitchFamily="18" charset="0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Physique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des</a:t>
                      </a: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particules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Supraconductivité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24354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189865" marR="192405" indent="90805" algn="ctr">
                        <a:lnSpc>
                          <a:spcPts val="819"/>
                        </a:lnSpc>
                        <a:spcBef>
                          <a:spcPts val="1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Système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avant</a:t>
                      </a:r>
                      <a:r>
                        <a:rPr lang="fr-FR" sz="650" spc="5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brisure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Univers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primordial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(t=10</a:t>
                      </a:r>
                      <a:r>
                        <a:rPr lang="fr-FR" sz="675" i="1" spc="-1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Times New Roman"/>
                        </a:rPr>
                        <a:t>−</a:t>
                      </a:r>
                      <a:r>
                        <a:rPr lang="fr-FR" sz="675" spc="-1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12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s)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1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1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i="1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(3)</a:t>
                      </a:r>
                      <a:r>
                        <a:rPr lang="fr-FR" sz="675" i="1" spc="3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165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3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(2)</a:t>
                      </a:r>
                      <a:r>
                        <a:rPr lang="fr-FR" sz="675" i="1" spc="3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L</a:t>
                      </a:r>
                      <a:r>
                        <a:rPr lang="fr-FR" sz="675" i="1" spc="165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3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52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Y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254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9270" marR="205104" indent="-300990" algn="ctr">
                        <a:lnSpc>
                          <a:spcPts val="819"/>
                        </a:lnSpc>
                        <a:spcBef>
                          <a:spcPts val="1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Métal</a:t>
                      </a:r>
                      <a:r>
                        <a:rPr lang="fr-FR" sz="650" spc="1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supraconducteur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pour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8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T&gt;T</a:t>
                      </a:r>
                      <a:r>
                        <a:rPr lang="fr-FR" sz="675" i="1" spc="12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75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i="1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6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EM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104686"/>
                  </a:ext>
                </a:extLst>
              </a:tr>
              <a:tr h="10731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1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brisée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720"/>
                        </a:lnSpc>
                      </a:pPr>
                      <a:r>
                        <a:rPr lang="fr-FR" sz="650" i="1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(2)</a:t>
                      </a:r>
                      <a:r>
                        <a:rPr lang="fr-FR" sz="675" i="1" spc="15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L</a:t>
                      </a:r>
                      <a:r>
                        <a:rPr lang="fr-FR" sz="675" i="1" spc="27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52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Y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i="1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6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EM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686448"/>
                  </a:ext>
                </a:extLst>
              </a:tr>
              <a:tr h="21145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Système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après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brisure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Univers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actuel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i="1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(3)</a:t>
                      </a:r>
                      <a:r>
                        <a:rPr lang="fr-FR" sz="675" i="1" spc="3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142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6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EM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Métal</a:t>
                      </a:r>
                      <a:r>
                        <a:rPr lang="fr-FR" sz="650" spc="1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supraconducteur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pour</a:t>
                      </a:r>
                      <a:r>
                        <a:rPr lang="fr-FR" sz="650" spc="8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T&lt;T</a:t>
                      </a:r>
                      <a:r>
                        <a:rPr lang="fr-FR" sz="675" i="1" spc="15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247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sans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aucune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résiduelle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271012"/>
                  </a:ext>
                </a:extLst>
              </a:tr>
              <a:tr h="10731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Température</a:t>
                      </a: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10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transition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20"/>
                        </a:lnSpc>
                      </a:pPr>
                      <a:r>
                        <a:rPr lang="fr-FR" sz="650" spc="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10</a:t>
                      </a:r>
                      <a:r>
                        <a:rPr lang="fr-FR" sz="67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Roboto"/>
                        </a:rPr>
                        <a:t>15</a:t>
                      </a:r>
                      <a:r>
                        <a:rPr lang="fr-FR" sz="675" spc="7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Roboto"/>
                        </a:rPr>
                        <a:t> </a:t>
                      </a:r>
                      <a:r>
                        <a:rPr lang="fr-FR" sz="650" spc="3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K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</a:t>
                      </a:r>
                      <a:r>
                        <a:rPr lang="fr-FR" sz="675" i="1" spc="15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247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(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1</a:t>
                      </a:r>
                      <a:r>
                        <a:rPr lang="fr-FR" sz="650" spc="1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−</a:t>
                      </a:r>
                      <a:r>
                        <a:rPr lang="fr-FR" sz="650" spc="1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250</a:t>
                      </a:r>
                      <a:r>
                        <a:rPr lang="fr-FR" sz="650" i="1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K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)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944463"/>
                  </a:ext>
                </a:extLst>
              </a:tr>
              <a:tr h="113664">
                <a:tc>
                  <a:txBody>
                    <a:bodyPr/>
                    <a:lstStyle/>
                    <a:p>
                      <a:pPr marR="2540" algn="ctr">
                        <a:lnSpc>
                          <a:spcPts val="765"/>
                        </a:lnSpc>
                      </a:pP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Énergie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65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125 </a:t>
                      </a:r>
                      <a:r>
                        <a:rPr lang="fr-FR" sz="650" spc="-25" noProof="0" dirty="0" err="1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GeV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65"/>
                        </a:lnSpc>
                      </a:pP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2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∆</a:t>
                      </a:r>
                      <a:r>
                        <a:rPr lang="fr-FR" sz="650" spc="15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 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(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≈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10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20" noProof="0" dirty="0" err="1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meV</a:t>
                      </a:r>
                      <a:r>
                        <a:rPr lang="fr-FR" sz="650" spc="-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)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294889"/>
                  </a:ext>
                </a:extLst>
              </a:tr>
              <a:tr h="10731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Donne</a:t>
                      </a:r>
                      <a:r>
                        <a:rPr lang="fr-FR" sz="650" spc="6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une</a:t>
                      </a:r>
                      <a:r>
                        <a:rPr lang="fr-FR" sz="650" spc="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masse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aux</a:t>
                      </a:r>
                      <a:r>
                        <a:rPr lang="fr-FR" sz="650" spc="8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bosons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W</a:t>
                      </a:r>
                      <a:r>
                        <a:rPr lang="fr-FR" sz="675" i="1" spc="13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Times New Roman"/>
                        </a:rPr>
                        <a:t>±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,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2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Z</a:t>
                      </a:r>
                      <a:r>
                        <a:rPr lang="fr-FR" sz="675" spc="-37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0</a:t>
                      </a:r>
                      <a:endParaRPr lang="fr-FR" sz="675" baseline="30864" noProof="0" dirty="0">
                        <a:latin typeface="Adobe Garamond Pro" panose="02020502060506020403" pitchFamily="18" charset="0"/>
                        <a:cs typeface="Calibri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au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photon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4967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224CE67-2F7D-0621-FF07-5F0D0C09E22E}"/>
              </a:ext>
            </a:extLst>
          </p:cNvPr>
          <p:cNvSpPr/>
          <p:nvPr/>
        </p:nvSpPr>
        <p:spPr>
          <a:xfrm>
            <a:off x="3371850" y="1654175"/>
            <a:ext cx="576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27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D3B8C-E967-A815-4A5A-37ADAAAED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149A-3B0D-415B-E784-9373231B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Analogie avec la physique des particules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75062-CF90-AB70-85E1-1913AB55BB8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79D93-8EA6-4B4F-00F2-444BF53ABE7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15</a:t>
            </a:fld>
            <a:endParaRPr lang="fr-FR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326B4B-09C6-4217-B7C5-B14A4B03A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76363"/>
              </p:ext>
            </p:extLst>
          </p:nvPr>
        </p:nvGraphicFramePr>
        <p:xfrm>
          <a:off x="66041" y="892175"/>
          <a:ext cx="4478018" cy="98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235">
                  <a:extLst>
                    <a:ext uri="{9D8B030D-6E8A-4147-A177-3AD203B41FA5}">
                      <a16:colId xmlns:a16="http://schemas.microsoft.com/office/drawing/2014/main" val="3492716345"/>
                    </a:ext>
                  </a:extLst>
                </a:gridCol>
                <a:gridCol w="1582419">
                  <a:extLst>
                    <a:ext uri="{9D8B030D-6E8A-4147-A177-3AD203B41FA5}">
                      <a16:colId xmlns:a16="http://schemas.microsoft.com/office/drawing/2014/main" val="3919728488"/>
                    </a:ext>
                  </a:extLst>
                </a:gridCol>
                <a:gridCol w="1777364">
                  <a:extLst>
                    <a:ext uri="{9D8B030D-6E8A-4147-A177-3AD203B41FA5}">
                      <a16:colId xmlns:a16="http://schemas.microsoft.com/office/drawing/2014/main" val="1400652833"/>
                    </a:ext>
                  </a:extLst>
                </a:gridCol>
              </a:tblGrid>
              <a:tr h="1181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600" noProof="0" dirty="0">
                        <a:latin typeface="Adobe Garamond Pro" panose="02020502060506020403" pitchFamily="18" charset="0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Physique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des</a:t>
                      </a: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particules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Supraconductivité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24354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189865" marR="192405" indent="90805" algn="ctr">
                        <a:lnSpc>
                          <a:spcPts val="819"/>
                        </a:lnSpc>
                        <a:spcBef>
                          <a:spcPts val="1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Système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avant</a:t>
                      </a:r>
                      <a:r>
                        <a:rPr lang="fr-FR" sz="650" spc="5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brisure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Univers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primordial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(t=10</a:t>
                      </a:r>
                      <a:r>
                        <a:rPr lang="fr-FR" sz="675" i="1" spc="-1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Times New Roman"/>
                        </a:rPr>
                        <a:t>−</a:t>
                      </a:r>
                      <a:r>
                        <a:rPr lang="fr-FR" sz="675" spc="-1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12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s)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1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1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i="1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(3)</a:t>
                      </a:r>
                      <a:r>
                        <a:rPr lang="fr-FR" sz="675" i="1" spc="3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165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3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(2)</a:t>
                      </a:r>
                      <a:r>
                        <a:rPr lang="fr-FR" sz="675" i="1" spc="3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L</a:t>
                      </a:r>
                      <a:r>
                        <a:rPr lang="fr-FR" sz="675" i="1" spc="165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3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52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Y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254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9270" marR="205104" indent="-300990" algn="ctr">
                        <a:lnSpc>
                          <a:spcPts val="819"/>
                        </a:lnSpc>
                        <a:spcBef>
                          <a:spcPts val="1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Métal</a:t>
                      </a:r>
                      <a:r>
                        <a:rPr lang="fr-FR" sz="650" spc="1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supraconducteur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pour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8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T&gt;T</a:t>
                      </a:r>
                      <a:r>
                        <a:rPr lang="fr-FR" sz="675" i="1" spc="12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75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i="1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6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EM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127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104686"/>
                  </a:ext>
                </a:extLst>
              </a:tr>
              <a:tr h="10731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1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brisée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720"/>
                        </a:lnSpc>
                      </a:pPr>
                      <a:r>
                        <a:rPr lang="fr-FR" sz="650" i="1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(2)</a:t>
                      </a:r>
                      <a:r>
                        <a:rPr lang="fr-FR" sz="675" i="1" spc="15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L</a:t>
                      </a:r>
                      <a:r>
                        <a:rPr lang="fr-FR" sz="675" i="1" spc="27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52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Y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i="1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6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EM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686448"/>
                  </a:ext>
                </a:extLst>
              </a:tr>
              <a:tr h="21145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Système</a:t>
                      </a:r>
                      <a:r>
                        <a:rPr lang="fr-FR" sz="650" spc="11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après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brisure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7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Univers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actuel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9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i="1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SU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(3)</a:t>
                      </a:r>
                      <a:r>
                        <a:rPr lang="fr-FR" sz="675" i="1" spc="3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142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i="1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U</a:t>
                      </a:r>
                      <a:r>
                        <a:rPr lang="fr-FR" sz="650" spc="4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(1)</a:t>
                      </a:r>
                      <a:r>
                        <a:rPr lang="fr-FR" sz="675" i="1" spc="6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EM</a:t>
                      </a:r>
                      <a:endParaRPr lang="fr-FR" sz="675" baseline="-12345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Métal</a:t>
                      </a:r>
                      <a:r>
                        <a:rPr lang="fr-FR" sz="650" spc="13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supraconducteur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pour</a:t>
                      </a:r>
                      <a:r>
                        <a:rPr lang="fr-FR" sz="650" spc="8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T&lt;T</a:t>
                      </a:r>
                      <a:r>
                        <a:rPr lang="fr-FR" sz="675" i="1" spc="15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247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sans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aucune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symétrie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résiduelle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271012"/>
                  </a:ext>
                </a:extLst>
              </a:tr>
              <a:tr h="10731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Température</a:t>
                      </a: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de</a:t>
                      </a:r>
                      <a:r>
                        <a:rPr lang="fr-FR" sz="650" spc="10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transition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20"/>
                        </a:lnSpc>
                      </a:pPr>
                      <a:r>
                        <a:rPr lang="fr-FR" sz="650" spc="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</a:t>
                      </a:r>
                      <a:r>
                        <a:rPr lang="fr-FR" sz="650" spc="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×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10</a:t>
                      </a:r>
                      <a:r>
                        <a:rPr lang="fr-FR" sz="67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Roboto"/>
                        </a:rPr>
                        <a:t>15</a:t>
                      </a:r>
                      <a:r>
                        <a:rPr lang="fr-FR" sz="675" spc="7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Roboto"/>
                        </a:rPr>
                        <a:t> </a:t>
                      </a:r>
                      <a:r>
                        <a:rPr lang="fr-FR" sz="650" spc="3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K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spc="10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T</a:t>
                      </a:r>
                      <a:r>
                        <a:rPr lang="fr-FR" sz="675" i="1" spc="150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C</a:t>
                      </a:r>
                      <a:r>
                        <a:rPr lang="fr-FR" sz="675" i="1" spc="247" baseline="-1234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(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1</a:t>
                      </a:r>
                      <a:r>
                        <a:rPr lang="fr-FR" sz="650" spc="1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 </a:t>
                      </a:r>
                      <a:r>
                        <a:rPr lang="fr-FR" sz="650" spc="1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−</a:t>
                      </a:r>
                      <a:r>
                        <a:rPr lang="fr-FR" sz="650" spc="1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250</a:t>
                      </a:r>
                      <a:r>
                        <a:rPr lang="fr-FR" sz="650" i="1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Palatino Linotype"/>
                        </a:rPr>
                        <a:t>K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)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944463"/>
                  </a:ext>
                </a:extLst>
              </a:tr>
              <a:tr h="113664">
                <a:tc>
                  <a:txBody>
                    <a:bodyPr/>
                    <a:lstStyle/>
                    <a:p>
                      <a:pPr marR="2540" algn="ctr">
                        <a:lnSpc>
                          <a:spcPts val="765"/>
                        </a:lnSpc>
                      </a:pP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Énergie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765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125 </a:t>
                      </a:r>
                      <a:r>
                        <a:rPr lang="fr-FR" sz="650" spc="-25" noProof="0" dirty="0" err="1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GeV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65"/>
                        </a:lnSpc>
                      </a:pP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2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∆</a:t>
                      </a:r>
                      <a:r>
                        <a:rPr lang="fr-FR" sz="650" spc="15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 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(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mbria"/>
                        </a:rPr>
                        <a:t>≈</a:t>
                      </a:r>
                      <a:r>
                        <a:rPr lang="fr-FR" sz="650" spc="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10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20" noProof="0" dirty="0" err="1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meV</a:t>
                      </a:r>
                      <a:r>
                        <a:rPr lang="fr-FR" sz="650" spc="-2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)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294889"/>
                  </a:ext>
                </a:extLst>
              </a:tr>
              <a:tr h="107314">
                <a:tc>
                  <a:txBody>
                    <a:bodyPr/>
                    <a:lstStyle/>
                    <a:p>
                      <a:pPr marR="2540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Donne</a:t>
                      </a:r>
                      <a:r>
                        <a:rPr lang="fr-FR" sz="650" spc="6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une</a:t>
                      </a:r>
                      <a:r>
                        <a:rPr lang="fr-FR" sz="650" spc="6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masse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aux</a:t>
                      </a:r>
                      <a:r>
                        <a:rPr lang="fr-FR" sz="650" spc="8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bosons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W</a:t>
                      </a:r>
                      <a:r>
                        <a:rPr lang="fr-FR" sz="675" i="1" spc="135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Times New Roman"/>
                        </a:rPr>
                        <a:t>±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,</a:t>
                      </a:r>
                      <a:r>
                        <a:rPr lang="fr-FR" sz="650" spc="8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25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Z</a:t>
                      </a:r>
                      <a:r>
                        <a:rPr lang="fr-FR" sz="675" spc="-37" baseline="30864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Calibri"/>
                        </a:rPr>
                        <a:t>0</a:t>
                      </a:r>
                      <a:endParaRPr lang="fr-FR" sz="675" baseline="30864" noProof="0" dirty="0">
                        <a:latin typeface="Adobe Garamond Pro" panose="02020502060506020403" pitchFamily="18" charset="0"/>
                        <a:cs typeface="Calibri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20"/>
                        </a:lnSpc>
                      </a:pPr>
                      <a:r>
                        <a:rPr lang="fr-FR" sz="65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au</a:t>
                      </a:r>
                      <a:r>
                        <a:rPr lang="fr-FR" sz="650" spc="9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 </a:t>
                      </a:r>
                      <a:r>
                        <a:rPr lang="fr-FR" sz="650" spc="-10" noProof="0" dirty="0">
                          <a:solidFill>
                            <a:srgbClr val="53606D"/>
                          </a:solidFill>
                          <a:latin typeface="Adobe Garamond Pro" panose="02020502060506020403" pitchFamily="18" charset="0"/>
                          <a:cs typeface="Georgia"/>
                        </a:rPr>
                        <a:t>photon</a:t>
                      </a:r>
                      <a:endParaRPr lang="fr-FR" sz="650" noProof="0" dirty="0">
                        <a:latin typeface="Adobe Garamond Pro" panose="02020502060506020403" pitchFamily="18" charset="0"/>
                        <a:cs typeface="Georgia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53606D"/>
                      </a:solidFill>
                      <a:prstDash val="solid"/>
                    </a:lnL>
                    <a:lnR w="6350">
                      <a:solidFill>
                        <a:srgbClr val="53606D"/>
                      </a:solidFill>
                      <a:prstDash val="solid"/>
                    </a:lnR>
                    <a:lnT w="6350">
                      <a:solidFill>
                        <a:srgbClr val="53606D"/>
                      </a:solidFill>
                      <a:prstDash val="solid"/>
                    </a:lnT>
                    <a:lnB w="6350">
                      <a:solidFill>
                        <a:srgbClr val="53606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496789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45AF813-83DB-BE1D-8433-50EA621D81B8}"/>
              </a:ext>
            </a:extLst>
          </p:cNvPr>
          <p:cNvGrpSpPr/>
          <p:nvPr/>
        </p:nvGrpSpPr>
        <p:grpSpPr>
          <a:xfrm>
            <a:off x="309193" y="2156304"/>
            <a:ext cx="4040504" cy="681307"/>
            <a:chOff x="309193" y="2156304"/>
            <a:chExt cx="4040504" cy="681307"/>
          </a:xfrm>
        </p:grpSpPr>
        <p:grpSp>
          <p:nvGrpSpPr>
            <p:cNvPr id="7" name="object 6">
              <a:extLst>
                <a:ext uri="{FF2B5EF4-FFF2-40B4-BE49-F238E27FC236}">
                  <a16:creationId xmlns:a16="http://schemas.microsoft.com/office/drawing/2014/main" id="{FED9C30F-E0AF-F018-C0FA-39F5B2B2ADA8}"/>
                </a:ext>
              </a:extLst>
            </p:cNvPr>
            <p:cNvGrpSpPr/>
            <p:nvPr/>
          </p:nvGrpSpPr>
          <p:grpSpPr>
            <a:xfrm>
              <a:off x="309193" y="2226106"/>
              <a:ext cx="4040504" cy="611505"/>
              <a:chOff x="309193" y="2226106"/>
              <a:chExt cx="4040504" cy="611505"/>
            </a:xfrm>
          </p:grpSpPr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B5123503-A245-29B3-8768-570F85BD0B32}"/>
                  </a:ext>
                </a:extLst>
              </p:cNvPr>
              <p:cNvSpPr/>
              <p:nvPr/>
            </p:nvSpPr>
            <p:spPr>
              <a:xfrm>
                <a:off x="309193" y="2226106"/>
                <a:ext cx="3989704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186689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186086"/>
                    </a:lnTo>
                    <a:lnTo>
                      <a:pt x="3989652" y="186086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006889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10" name="object 8">
                <a:extLst>
                  <a:ext uri="{FF2B5EF4-FFF2-40B4-BE49-F238E27FC236}">
                    <a16:creationId xmlns:a16="http://schemas.microsoft.com/office/drawing/2014/main" id="{54AE2EC6-3A10-6134-234C-4CB8EF655F8D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9193" y="2399538"/>
                <a:ext cx="3989652" cy="50609"/>
              </a:xfrm>
              <a:prstGeom prst="rect">
                <a:avLst/>
              </a:prstGeom>
            </p:spPr>
          </p:pic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F2C69633-DB97-4474-4673-3B02176E8209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9994" y="2735542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2" name="object 10">
                <a:extLst>
                  <a:ext uri="{FF2B5EF4-FFF2-40B4-BE49-F238E27FC236}">
                    <a16:creationId xmlns:a16="http://schemas.microsoft.com/office/drawing/2014/main" id="{DE24D79A-7841-C504-1ACD-2823AFA2AE44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0794" y="2722841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FA9D3FE3-312D-1163-1AF3-C57F7499436D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98846" y="2270341"/>
                <a:ext cx="50800" cy="465201"/>
              </a:xfrm>
              <a:prstGeom prst="rect">
                <a:avLst/>
              </a:prstGeom>
            </p:spPr>
          </p:pic>
          <p:sp>
            <p:nvSpPr>
              <p:cNvPr id="14" name="object 12">
                <a:extLst>
                  <a:ext uri="{FF2B5EF4-FFF2-40B4-BE49-F238E27FC236}">
                    <a16:creationId xmlns:a16="http://schemas.microsoft.com/office/drawing/2014/main" id="{B15F0234-909A-1006-A4BE-AD120D9D711C}"/>
                  </a:ext>
                </a:extLst>
              </p:cNvPr>
              <p:cNvSpPr/>
              <p:nvPr/>
            </p:nvSpPr>
            <p:spPr>
              <a:xfrm>
                <a:off x="309193" y="2443817"/>
                <a:ext cx="3989704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342900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291724"/>
                    </a:lnTo>
                    <a:lnTo>
                      <a:pt x="4008" y="311448"/>
                    </a:lnTo>
                    <a:lnTo>
                      <a:pt x="14922" y="327601"/>
                    </a:lnTo>
                    <a:lnTo>
                      <a:pt x="31075" y="338515"/>
                    </a:lnTo>
                    <a:lnTo>
                      <a:pt x="50800" y="342524"/>
                    </a:lnTo>
                    <a:lnTo>
                      <a:pt x="3938852" y="342524"/>
                    </a:lnTo>
                    <a:lnTo>
                      <a:pt x="3958576" y="338515"/>
                    </a:lnTo>
                    <a:lnTo>
                      <a:pt x="3974729" y="327601"/>
                    </a:lnTo>
                    <a:lnTo>
                      <a:pt x="3985644" y="311448"/>
                    </a:lnTo>
                    <a:lnTo>
                      <a:pt x="3989652" y="291724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E6DA8118-01B9-C0B9-2C9C-33A5A42D0BD1}"/>
                  </a:ext>
                </a:extLst>
              </p:cNvPr>
              <p:cNvSpPr/>
              <p:nvPr/>
            </p:nvSpPr>
            <p:spPr>
              <a:xfrm>
                <a:off x="4298846" y="2308437"/>
                <a:ext cx="0" cy="446405"/>
              </a:xfrm>
              <a:custGeom>
                <a:avLst/>
                <a:gdLst/>
                <a:ahLst/>
                <a:cxnLst/>
                <a:rect l="l" t="t" r="r" b="b"/>
                <a:pathLst>
                  <a:path h="446405">
                    <a:moveTo>
                      <a:pt x="0" y="446154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64D497D1-808F-7C79-818B-65FFB6B78509}"/>
                  </a:ext>
                </a:extLst>
              </p:cNvPr>
              <p:cNvSpPr/>
              <p:nvPr/>
            </p:nvSpPr>
            <p:spPr>
              <a:xfrm>
                <a:off x="4298846" y="2295737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70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3CE92379-C67F-E71D-0B53-6C1D824215D2}"/>
                  </a:ext>
                </a:extLst>
              </p:cNvPr>
              <p:cNvSpPr/>
              <p:nvPr/>
            </p:nvSpPr>
            <p:spPr>
              <a:xfrm>
                <a:off x="4298846" y="2283037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70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8" name="object 16">
                <a:extLst>
                  <a:ext uri="{FF2B5EF4-FFF2-40B4-BE49-F238E27FC236}">
                    <a16:creationId xmlns:a16="http://schemas.microsoft.com/office/drawing/2014/main" id="{65ED745D-B1CD-B589-84D1-8C1B37B7DC1B}"/>
                  </a:ext>
                </a:extLst>
              </p:cNvPr>
              <p:cNvSpPr/>
              <p:nvPr/>
            </p:nvSpPr>
            <p:spPr>
              <a:xfrm>
                <a:off x="4298846" y="2270337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70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8" name="object 17">
              <a:extLst>
                <a:ext uri="{FF2B5EF4-FFF2-40B4-BE49-F238E27FC236}">
                  <a16:creationId xmlns:a16="http://schemas.microsoft.com/office/drawing/2014/main" id="{24E3E1C1-2F0B-1001-459E-C3CF74783135}"/>
                </a:ext>
              </a:extLst>
            </p:cNvPr>
            <p:cNvSpPr txBox="1"/>
            <p:nvPr/>
          </p:nvSpPr>
          <p:spPr>
            <a:xfrm>
              <a:off x="347294" y="2156304"/>
              <a:ext cx="3698240" cy="636713"/>
            </a:xfrm>
            <a:prstGeom prst="rect">
              <a:avLst/>
            </a:prstGeom>
          </p:spPr>
          <p:txBody>
            <a:bodyPr vert="horz" wrap="square" lIns="0" tIns="5905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65"/>
                </a:spcBef>
              </a:pPr>
              <a:r>
                <a:rPr lang="fr-FR" sz="1400" noProof="0" dirty="0">
                  <a:solidFill>
                    <a:srgbClr val="FFFFFF"/>
                  </a:solidFill>
                  <a:latin typeface="+mn-lt"/>
                  <a:cs typeface="Times New Roman"/>
                </a:rPr>
                <a:t>Point</a:t>
              </a:r>
              <a:r>
                <a:rPr lang="fr-FR" sz="1400" spc="275" noProof="0" dirty="0">
                  <a:solidFill>
                    <a:srgbClr val="FFFFFF"/>
                  </a:solidFill>
                  <a:latin typeface="+mn-lt"/>
                  <a:cs typeface="Times New Roman"/>
                </a:rPr>
                <a:t> </a:t>
              </a:r>
              <a:r>
                <a:rPr lang="fr-FR" sz="1400" spc="-10" noProof="0" dirty="0">
                  <a:solidFill>
                    <a:srgbClr val="FFFFFF"/>
                  </a:solidFill>
                  <a:latin typeface="+mn-lt"/>
                  <a:cs typeface="Times New Roman"/>
                </a:rPr>
                <a:t>commun</a:t>
              </a:r>
              <a:endParaRPr lang="fr-FR" sz="1400" noProof="0" dirty="0">
                <a:latin typeface="+mn-lt"/>
                <a:cs typeface="Times New Roman"/>
              </a:endParaRPr>
            </a:p>
            <a:p>
              <a:pPr marL="12700" marR="5080">
                <a:lnSpc>
                  <a:spcPct val="100000"/>
                </a:lnSpc>
                <a:spcBef>
                  <a:spcPts val="305"/>
                </a:spcBef>
              </a:pP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(mode)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boson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Higgs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correspond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à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une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(quasi-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)particule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0" noProof="0" dirty="0">
                  <a:solidFill>
                    <a:schemeClr val="tx1"/>
                  </a:solidFill>
                  <a:latin typeface="+mn-lt"/>
                  <a:cs typeface="Georgia"/>
                </a:rPr>
                <a:t>sans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spin</a:t>
              </a:r>
              <a:r>
                <a:rPr lang="fr-FR" sz="1050" spc="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et</a:t>
              </a:r>
              <a:r>
                <a:rPr lang="fr-FR" sz="1050" spc="3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sans</a:t>
              </a:r>
              <a:r>
                <a:rPr lang="fr-FR" sz="1050" spc="3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charge,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et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donc</a:t>
              </a:r>
              <a:r>
                <a:rPr lang="fr-FR" sz="1050" spc="3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non</a:t>
              </a:r>
              <a:r>
                <a:rPr lang="fr-FR" sz="1050" spc="3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observable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directement</a:t>
              </a:r>
              <a:r>
                <a:rPr lang="fr-FR" sz="1050" spc="-8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50" noProof="0" dirty="0">
                  <a:solidFill>
                    <a:schemeClr val="tx1"/>
                  </a:solidFill>
                  <a:latin typeface="+mn-lt"/>
                  <a:cs typeface="Georgia"/>
                </a:rPr>
                <a:t>!</a:t>
              </a:r>
              <a:endParaRPr lang="fr-FR" sz="1050" noProof="0" dirty="0">
                <a:solidFill>
                  <a:schemeClr val="tx1"/>
                </a:solidFill>
                <a:latin typeface="+mn-lt"/>
                <a:cs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4809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99BB-88B3-4593-2B43-77FB762EA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23AF-E981-B07C-70C9-660164B1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Pourquoi étudier le mode de Higgs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E07CB-8705-6C7C-631B-42DA831BC8D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BB492-7D92-3F88-D0BF-3069368A9F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16</a:t>
            </a:fld>
            <a:endParaRPr lang="fr-FR" noProof="0" dirty="0"/>
          </a:p>
        </p:txBody>
      </p:sp>
      <p:grpSp>
        <p:nvGrpSpPr>
          <p:cNvPr id="17" name="object 5">
            <a:extLst>
              <a:ext uri="{FF2B5EF4-FFF2-40B4-BE49-F238E27FC236}">
                <a16:creationId xmlns:a16="http://schemas.microsoft.com/office/drawing/2014/main" id="{FE4F6946-A77C-2CB1-BEBE-C61187FC6454}"/>
              </a:ext>
            </a:extLst>
          </p:cNvPr>
          <p:cNvGrpSpPr/>
          <p:nvPr/>
        </p:nvGrpSpPr>
        <p:grpSpPr>
          <a:xfrm>
            <a:off x="309193" y="896848"/>
            <a:ext cx="4040504" cy="655955"/>
            <a:chOff x="309193" y="896848"/>
            <a:chExt cx="4040504" cy="655955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83ED133-2639-3742-DB5C-EE76CC169347}"/>
                </a:ext>
              </a:extLst>
            </p:cNvPr>
            <p:cNvSpPr/>
            <p:nvPr/>
          </p:nvSpPr>
          <p:spPr>
            <a:xfrm>
              <a:off x="309193" y="896848"/>
              <a:ext cx="3989704" cy="200660"/>
            </a:xfrm>
            <a:custGeom>
              <a:avLst/>
              <a:gdLst/>
              <a:ahLst/>
              <a:cxnLst/>
              <a:rect l="l" t="t" r="r" b="b"/>
              <a:pathLst>
                <a:path w="3989704" h="200659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0206"/>
                  </a:lnTo>
                  <a:lnTo>
                    <a:pt x="3989652" y="200206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BAF3D253-A6E7-42C9-3901-D5A2B7CADF9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3" y="1084389"/>
              <a:ext cx="3989652" cy="50609"/>
            </a:xfrm>
            <a:prstGeom prst="rect">
              <a:avLst/>
            </a:prstGeom>
          </p:spPr>
        </p:pic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02409753-EAD1-7CE5-C625-7CC4759536E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451140"/>
              <a:ext cx="101600" cy="101600"/>
            </a:xfrm>
            <a:prstGeom prst="rect">
              <a:avLst/>
            </a:prstGeom>
          </p:spPr>
        </p:pic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9593FE97-FF9F-46F8-D7D2-9746825D8A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438440"/>
              <a:ext cx="3938851" cy="114301"/>
            </a:xfrm>
            <a:prstGeom prst="rect">
              <a:avLst/>
            </a:prstGeom>
          </p:spPr>
        </p:pic>
        <p:pic>
          <p:nvPicPr>
            <p:cNvPr id="22" name="object 10">
              <a:extLst>
                <a:ext uri="{FF2B5EF4-FFF2-40B4-BE49-F238E27FC236}">
                  <a16:creationId xmlns:a16="http://schemas.microsoft.com/office/drawing/2014/main" id="{8D815E6A-27AC-F294-EB5A-A9609A3DC2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8846" y="941070"/>
              <a:ext cx="50800" cy="510070"/>
            </a:xfrm>
            <a:prstGeom prst="rect">
              <a:avLst/>
            </a:prstGeom>
          </p:spPr>
        </p:pic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38FFE7D0-385B-86FD-8208-49EDA664367E}"/>
                </a:ext>
              </a:extLst>
            </p:cNvPr>
            <p:cNvSpPr/>
            <p:nvPr/>
          </p:nvSpPr>
          <p:spPr>
            <a:xfrm>
              <a:off x="309193" y="1128669"/>
              <a:ext cx="3989704" cy="373380"/>
            </a:xfrm>
            <a:custGeom>
              <a:avLst/>
              <a:gdLst/>
              <a:ahLst/>
              <a:cxnLst/>
              <a:rect l="l" t="t" r="r" b="b"/>
              <a:pathLst>
                <a:path w="3989704" h="373380">
                  <a:moveTo>
                    <a:pt x="3989652" y="0"/>
                  </a:moveTo>
                  <a:lnTo>
                    <a:pt x="0" y="0"/>
                  </a:lnTo>
                  <a:lnTo>
                    <a:pt x="0" y="322470"/>
                  </a:lnTo>
                  <a:lnTo>
                    <a:pt x="4008" y="342195"/>
                  </a:lnTo>
                  <a:lnTo>
                    <a:pt x="14922" y="358347"/>
                  </a:lnTo>
                  <a:lnTo>
                    <a:pt x="31075" y="369262"/>
                  </a:lnTo>
                  <a:lnTo>
                    <a:pt x="50800" y="373270"/>
                  </a:lnTo>
                  <a:lnTo>
                    <a:pt x="3938852" y="373270"/>
                  </a:lnTo>
                  <a:lnTo>
                    <a:pt x="3958576" y="369262"/>
                  </a:lnTo>
                  <a:lnTo>
                    <a:pt x="3974729" y="358347"/>
                  </a:lnTo>
                  <a:lnTo>
                    <a:pt x="3985644" y="342195"/>
                  </a:lnTo>
                  <a:lnTo>
                    <a:pt x="3989652" y="322470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4" name="object 12">
              <a:extLst>
                <a:ext uri="{FF2B5EF4-FFF2-40B4-BE49-F238E27FC236}">
                  <a16:creationId xmlns:a16="http://schemas.microsoft.com/office/drawing/2014/main" id="{94F81E63-59D4-E414-BAFC-819A07660BF8}"/>
                </a:ext>
              </a:extLst>
            </p:cNvPr>
            <p:cNvSpPr/>
            <p:nvPr/>
          </p:nvSpPr>
          <p:spPr>
            <a:xfrm>
              <a:off x="4298846" y="979168"/>
              <a:ext cx="0" cy="491490"/>
            </a:xfrm>
            <a:custGeom>
              <a:avLst/>
              <a:gdLst/>
              <a:ahLst/>
              <a:cxnLst/>
              <a:rect l="l" t="t" r="r" b="b"/>
              <a:pathLst>
                <a:path h="491490">
                  <a:moveTo>
                    <a:pt x="0" y="4910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5" name="object 13">
              <a:extLst>
                <a:ext uri="{FF2B5EF4-FFF2-40B4-BE49-F238E27FC236}">
                  <a16:creationId xmlns:a16="http://schemas.microsoft.com/office/drawing/2014/main" id="{82F2CF64-2E3C-1C72-1865-57D02C5B2140}"/>
                </a:ext>
              </a:extLst>
            </p:cNvPr>
            <p:cNvSpPr/>
            <p:nvPr/>
          </p:nvSpPr>
          <p:spPr>
            <a:xfrm>
              <a:off x="4298846" y="9664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E012F741-8EC0-98C4-1661-553585C211D1}"/>
                </a:ext>
              </a:extLst>
            </p:cNvPr>
            <p:cNvSpPr/>
            <p:nvPr/>
          </p:nvSpPr>
          <p:spPr>
            <a:xfrm>
              <a:off x="4298846" y="9537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7" name="object 15">
              <a:extLst>
                <a:ext uri="{FF2B5EF4-FFF2-40B4-BE49-F238E27FC236}">
                  <a16:creationId xmlns:a16="http://schemas.microsoft.com/office/drawing/2014/main" id="{C48A0C23-BCF3-9B13-F553-8DA6DDA62E1B}"/>
                </a:ext>
              </a:extLst>
            </p:cNvPr>
            <p:cNvSpPr/>
            <p:nvPr/>
          </p:nvSpPr>
          <p:spPr>
            <a:xfrm>
              <a:off x="4298846" y="9410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39" name="object 27">
            <a:extLst>
              <a:ext uri="{FF2B5EF4-FFF2-40B4-BE49-F238E27FC236}">
                <a16:creationId xmlns:a16="http://schemas.microsoft.com/office/drawing/2014/main" id="{09CF9A89-DCCC-2AF8-E680-45DA6D796E75}"/>
              </a:ext>
            </a:extLst>
          </p:cNvPr>
          <p:cNvSpPr txBox="1"/>
          <p:nvPr/>
        </p:nvSpPr>
        <p:spPr>
          <a:xfrm>
            <a:off x="332451" y="830930"/>
            <a:ext cx="3913504" cy="885499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Pour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la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physique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de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la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matière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spc="-10" noProof="0" dirty="0">
                <a:solidFill>
                  <a:srgbClr val="FFFFFF"/>
                </a:solidFill>
                <a:latin typeface="+mn-lt"/>
                <a:cs typeface="Times New Roman"/>
              </a:rPr>
              <a:t>condensée</a:t>
            </a:r>
            <a:endParaRPr lang="fr-FR" sz="1200" noProof="0" dirty="0">
              <a:latin typeface="+mn-lt"/>
              <a:cs typeface="Times New Roman"/>
            </a:endParaRPr>
          </a:p>
          <a:p>
            <a:pPr marL="266065" indent="-127000">
              <a:spcBef>
                <a:spcPts val="355"/>
              </a:spcBef>
              <a:buFont typeface="Cambria"/>
              <a:buChar char="•"/>
              <a:tabLst>
                <a:tab pos="266065" algn="l"/>
              </a:tabLst>
            </a:pPr>
            <a:r>
              <a:rPr lang="fr-FR" sz="1100" spc="-20" noProof="0" dirty="0">
                <a:solidFill>
                  <a:schemeClr val="tx1"/>
                </a:solidFill>
                <a:latin typeface="+mn-lt"/>
                <a:cs typeface="Georgia"/>
              </a:rPr>
              <a:t>Comprendre</a:t>
            </a:r>
            <a:r>
              <a:rPr lang="fr-FR" sz="1100" spc="6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la</a:t>
            </a:r>
            <a:r>
              <a:rPr lang="fr-FR" sz="1100" spc="7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1100" spc="-2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266065" indent="-127000">
              <a:lnSpc>
                <a:spcPct val="100000"/>
              </a:lnSpc>
              <a:spcBef>
                <a:spcPts val="355"/>
              </a:spcBef>
              <a:buFont typeface="Cambria"/>
              <a:buChar char="•"/>
              <a:tabLst>
                <a:tab pos="266065" algn="l"/>
              </a:tabLst>
            </a:pPr>
            <a:r>
              <a:rPr lang="fr-FR" sz="1100" spc="-20" noProof="0" dirty="0">
                <a:solidFill>
                  <a:schemeClr val="tx1"/>
                </a:solidFill>
                <a:latin typeface="+mn-lt"/>
                <a:cs typeface="Georgia"/>
              </a:rPr>
              <a:t>Comprendre</a:t>
            </a:r>
            <a:r>
              <a:rPr lang="fr-FR" sz="1100" spc="4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le</a:t>
            </a:r>
            <a:r>
              <a:rPr lang="fr-FR" sz="1100" spc="5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30" noProof="0" dirty="0">
                <a:solidFill>
                  <a:schemeClr val="tx1"/>
                </a:solidFill>
                <a:latin typeface="+mn-lt"/>
                <a:cs typeface="Georgia"/>
              </a:rPr>
              <a:t>mécanisme</a:t>
            </a:r>
            <a:r>
              <a:rPr lang="fr-FR" sz="1100" spc="5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10" noProof="0" dirty="0">
                <a:solidFill>
                  <a:schemeClr val="tx1"/>
                </a:solidFill>
                <a:latin typeface="+mn-lt"/>
                <a:cs typeface="Georgia"/>
              </a:rPr>
              <a:t>d’observabilité</a:t>
            </a:r>
            <a:endParaRPr lang="fr-FR" sz="110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Clr>
                <a:srgbClr val="53606D"/>
              </a:buClr>
              <a:buFont typeface="Cambria"/>
              <a:buChar char="•"/>
            </a:pPr>
            <a:endParaRPr lang="fr-FR" sz="1000" noProof="0" dirty="0"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0180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99BB-88B3-4593-2B43-77FB762EA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23AF-E981-B07C-70C9-660164B1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Pourquoi étudier le mode de Higgs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E07CB-8705-6C7C-631B-42DA831BC8D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BB492-7D92-3F88-D0BF-3069368A9F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17</a:t>
            </a:fld>
            <a:endParaRPr lang="fr-FR" noProof="0" dirty="0"/>
          </a:p>
        </p:txBody>
      </p:sp>
      <p:grpSp>
        <p:nvGrpSpPr>
          <p:cNvPr id="17" name="object 5">
            <a:extLst>
              <a:ext uri="{FF2B5EF4-FFF2-40B4-BE49-F238E27FC236}">
                <a16:creationId xmlns:a16="http://schemas.microsoft.com/office/drawing/2014/main" id="{FE4F6946-A77C-2CB1-BEBE-C61187FC6454}"/>
              </a:ext>
            </a:extLst>
          </p:cNvPr>
          <p:cNvGrpSpPr/>
          <p:nvPr/>
        </p:nvGrpSpPr>
        <p:grpSpPr>
          <a:xfrm>
            <a:off x="309193" y="896848"/>
            <a:ext cx="4040504" cy="655955"/>
            <a:chOff x="309193" y="896848"/>
            <a:chExt cx="4040504" cy="655955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83ED133-2639-3742-DB5C-EE76CC169347}"/>
                </a:ext>
              </a:extLst>
            </p:cNvPr>
            <p:cNvSpPr/>
            <p:nvPr/>
          </p:nvSpPr>
          <p:spPr>
            <a:xfrm>
              <a:off x="309193" y="896848"/>
              <a:ext cx="3989704" cy="200660"/>
            </a:xfrm>
            <a:custGeom>
              <a:avLst/>
              <a:gdLst/>
              <a:ahLst/>
              <a:cxnLst/>
              <a:rect l="l" t="t" r="r" b="b"/>
              <a:pathLst>
                <a:path w="3989704" h="200659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0206"/>
                  </a:lnTo>
                  <a:lnTo>
                    <a:pt x="3989652" y="200206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9" name="object 7">
              <a:extLst>
                <a:ext uri="{FF2B5EF4-FFF2-40B4-BE49-F238E27FC236}">
                  <a16:creationId xmlns:a16="http://schemas.microsoft.com/office/drawing/2014/main" id="{BAF3D253-A6E7-42C9-3901-D5A2B7CADF9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3" y="1084389"/>
              <a:ext cx="3989652" cy="50609"/>
            </a:xfrm>
            <a:prstGeom prst="rect">
              <a:avLst/>
            </a:prstGeom>
          </p:spPr>
        </p:pic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02409753-EAD1-7CE5-C625-7CC4759536E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451140"/>
              <a:ext cx="101600" cy="101600"/>
            </a:xfrm>
            <a:prstGeom prst="rect">
              <a:avLst/>
            </a:prstGeom>
          </p:spPr>
        </p:pic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9593FE97-FF9F-46F8-D7D2-9746825D8A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438440"/>
              <a:ext cx="3938851" cy="114301"/>
            </a:xfrm>
            <a:prstGeom prst="rect">
              <a:avLst/>
            </a:prstGeom>
          </p:spPr>
        </p:pic>
        <p:pic>
          <p:nvPicPr>
            <p:cNvPr id="22" name="object 10">
              <a:extLst>
                <a:ext uri="{FF2B5EF4-FFF2-40B4-BE49-F238E27FC236}">
                  <a16:creationId xmlns:a16="http://schemas.microsoft.com/office/drawing/2014/main" id="{8D815E6A-27AC-F294-EB5A-A9609A3DC2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8846" y="941070"/>
              <a:ext cx="50800" cy="510070"/>
            </a:xfrm>
            <a:prstGeom prst="rect">
              <a:avLst/>
            </a:prstGeom>
          </p:spPr>
        </p:pic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38FFE7D0-385B-86FD-8208-49EDA664367E}"/>
                </a:ext>
              </a:extLst>
            </p:cNvPr>
            <p:cNvSpPr/>
            <p:nvPr/>
          </p:nvSpPr>
          <p:spPr>
            <a:xfrm>
              <a:off x="309193" y="1128669"/>
              <a:ext cx="3989704" cy="373380"/>
            </a:xfrm>
            <a:custGeom>
              <a:avLst/>
              <a:gdLst/>
              <a:ahLst/>
              <a:cxnLst/>
              <a:rect l="l" t="t" r="r" b="b"/>
              <a:pathLst>
                <a:path w="3989704" h="373380">
                  <a:moveTo>
                    <a:pt x="3989652" y="0"/>
                  </a:moveTo>
                  <a:lnTo>
                    <a:pt x="0" y="0"/>
                  </a:lnTo>
                  <a:lnTo>
                    <a:pt x="0" y="322470"/>
                  </a:lnTo>
                  <a:lnTo>
                    <a:pt x="4008" y="342195"/>
                  </a:lnTo>
                  <a:lnTo>
                    <a:pt x="14922" y="358347"/>
                  </a:lnTo>
                  <a:lnTo>
                    <a:pt x="31075" y="369262"/>
                  </a:lnTo>
                  <a:lnTo>
                    <a:pt x="50800" y="373270"/>
                  </a:lnTo>
                  <a:lnTo>
                    <a:pt x="3938852" y="373270"/>
                  </a:lnTo>
                  <a:lnTo>
                    <a:pt x="3958576" y="369262"/>
                  </a:lnTo>
                  <a:lnTo>
                    <a:pt x="3974729" y="358347"/>
                  </a:lnTo>
                  <a:lnTo>
                    <a:pt x="3985644" y="342195"/>
                  </a:lnTo>
                  <a:lnTo>
                    <a:pt x="3989652" y="322470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4" name="object 12">
              <a:extLst>
                <a:ext uri="{FF2B5EF4-FFF2-40B4-BE49-F238E27FC236}">
                  <a16:creationId xmlns:a16="http://schemas.microsoft.com/office/drawing/2014/main" id="{94F81E63-59D4-E414-BAFC-819A07660BF8}"/>
                </a:ext>
              </a:extLst>
            </p:cNvPr>
            <p:cNvSpPr/>
            <p:nvPr/>
          </p:nvSpPr>
          <p:spPr>
            <a:xfrm>
              <a:off x="4298846" y="979168"/>
              <a:ext cx="0" cy="491490"/>
            </a:xfrm>
            <a:custGeom>
              <a:avLst/>
              <a:gdLst/>
              <a:ahLst/>
              <a:cxnLst/>
              <a:rect l="l" t="t" r="r" b="b"/>
              <a:pathLst>
                <a:path h="491490">
                  <a:moveTo>
                    <a:pt x="0" y="4910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5" name="object 13">
              <a:extLst>
                <a:ext uri="{FF2B5EF4-FFF2-40B4-BE49-F238E27FC236}">
                  <a16:creationId xmlns:a16="http://schemas.microsoft.com/office/drawing/2014/main" id="{82F2CF64-2E3C-1C72-1865-57D02C5B2140}"/>
                </a:ext>
              </a:extLst>
            </p:cNvPr>
            <p:cNvSpPr/>
            <p:nvPr/>
          </p:nvSpPr>
          <p:spPr>
            <a:xfrm>
              <a:off x="4298846" y="9664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E012F741-8EC0-98C4-1661-553585C211D1}"/>
                </a:ext>
              </a:extLst>
            </p:cNvPr>
            <p:cNvSpPr/>
            <p:nvPr/>
          </p:nvSpPr>
          <p:spPr>
            <a:xfrm>
              <a:off x="4298846" y="9537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7" name="object 15">
              <a:extLst>
                <a:ext uri="{FF2B5EF4-FFF2-40B4-BE49-F238E27FC236}">
                  <a16:creationId xmlns:a16="http://schemas.microsoft.com/office/drawing/2014/main" id="{C48A0C23-BCF3-9B13-F553-8DA6DDA62E1B}"/>
                </a:ext>
              </a:extLst>
            </p:cNvPr>
            <p:cNvSpPr/>
            <p:nvPr/>
          </p:nvSpPr>
          <p:spPr>
            <a:xfrm>
              <a:off x="4298846" y="9410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28" name="object 16">
            <a:extLst>
              <a:ext uri="{FF2B5EF4-FFF2-40B4-BE49-F238E27FC236}">
                <a16:creationId xmlns:a16="http://schemas.microsoft.com/office/drawing/2014/main" id="{44B49421-F3C6-EBFF-FE69-CE575AB5A2A2}"/>
              </a:ext>
            </a:extLst>
          </p:cNvPr>
          <p:cNvGrpSpPr/>
          <p:nvPr/>
        </p:nvGrpSpPr>
        <p:grpSpPr>
          <a:xfrm>
            <a:off x="309193" y="1678305"/>
            <a:ext cx="4040504" cy="1118870"/>
            <a:chOff x="309193" y="1653869"/>
            <a:chExt cx="4040504" cy="1118870"/>
          </a:xfrm>
        </p:grpSpPr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5DAC965A-B2CF-DD6D-A08D-31D98B74B639}"/>
                </a:ext>
              </a:extLst>
            </p:cNvPr>
            <p:cNvSpPr/>
            <p:nvPr/>
          </p:nvSpPr>
          <p:spPr>
            <a:xfrm>
              <a:off x="309193" y="1653869"/>
              <a:ext cx="3989704" cy="200660"/>
            </a:xfrm>
            <a:custGeom>
              <a:avLst/>
              <a:gdLst/>
              <a:ahLst/>
              <a:cxnLst/>
              <a:rect l="l" t="t" r="r" b="b"/>
              <a:pathLst>
                <a:path w="3989704" h="20066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0358"/>
                  </a:lnTo>
                  <a:lnTo>
                    <a:pt x="3989652" y="200358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30" name="object 18">
              <a:extLst>
                <a:ext uri="{FF2B5EF4-FFF2-40B4-BE49-F238E27FC236}">
                  <a16:creationId xmlns:a16="http://schemas.microsoft.com/office/drawing/2014/main" id="{4B3899B9-5DBE-0FE7-69EB-49900223E57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3" y="1841576"/>
              <a:ext cx="3989652" cy="50609"/>
            </a:xfrm>
            <a:prstGeom prst="rect">
              <a:avLst/>
            </a:prstGeom>
          </p:spPr>
        </p:pic>
        <p:pic>
          <p:nvPicPr>
            <p:cNvPr id="31" name="object 19">
              <a:extLst>
                <a:ext uri="{FF2B5EF4-FFF2-40B4-BE49-F238E27FC236}">
                  <a16:creationId xmlns:a16="http://schemas.microsoft.com/office/drawing/2014/main" id="{A8BD32BE-152E-4444-05F0-A7A906454C8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994" y="2670898"/>
              <a:ext cx="101600" cy="101600"/>
            </a:xfrm>
            <a:prstGeom prst="rect">
              <a:avLst/>
            </a:prstGeom>
          </p:spPr>
        </p:pic>
        <p:pic>
          <p:nvPicPr>
            <p:cNvPr id="32" name="object 20">
              <a:extLst>
                <a:ext uri="{FF2B5EF4-FFF2-40B4-BE49-F238E27FC236}">
                  <a16:creationId xmlns:a16="http://schemas.microsoft.com/office/drawing/2014/main" id="{8013A7CA-2662-AC4C-2A15-1C1D04DD306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794" y="2658198"/>
              <a:ext cx="3938851" cy="114301"/>
            </a:xfrm>
            <a:prstGeom prst="rect">
              <a:avLst/>
            </a:prstGeom>
          </p:spPr>
        </p:pic>
        <p:pic>
          <p:nvPicPr>
            <p:cNvPr id="33" name="object 21">
              <a:extLst>
                <a:ext uri="{FF2B5EF4-FFF2-40B4-BE49-F238E27FC236}">
                  <a16:creationId xmlns:a16="http://schemas.microsoft.com/office/drawing/2014/main" id="{DFCB5698-4A3B-338B-6EE4-745CC524D76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8846" y="1698091"/>
              <a:ext cx="50800" cy="972807"/>
            </a:xfrm>
            <a:prstGeom prst="rect">
              <a:avLst/>
            </a:prstGeom>
          </p:spPr>
        </p:pic>
        <p:sp>
          <p:nvSpPr>
            <p:cNvPr id="34" name="object 22">
              <a:extLst>
                <a:ext uri="{FF2B5EF4-FFF2-40B4-BE49-F238E27FC236}">
                  <a16:creationId xmlns:a16="http://schemas.microsoft.com/office/drawing/2014/main" id="{3F55FE66-F493-5646-1AC7-862619DA934D}"/>
                </a:ext>
              </a:extLst>
            </p:cNvPr>
            <p:cNvSpPr/>
            <p:nvPr/>
          </p:nvSpPr>
          <p:spPr>
            <a:xfrm>
              <a:off x="309193" y="1885845"/>
              <a:ext cx="3989704" cy="836294"/>
            </a:xfrm>
            <a:custGeom>
              <a:avLst/>
              <a:gdLst/>
              <a:ahLst/>
              <a:cxnLst/>
              <a:rect l="l" t="t" r="r" b="b"/>
              <a:pathLst>
                <a:path w="3989704" h="836294">
                  <a:moveTo>
                    <a:pt x="3989652" y="0"/>
                  </a:moveTo>
                  <a:lnTo>
                    <a:pt x="0" y="0"/>
                  </a:lnTo>
                  <a:lnTo>
                    <a:pt x="0" y="785053"/>
                  </a:lnTo>
                  <a:lnTo>
                    <a:pt x="4008" y="804778"/>
                  </a:lnTo>
                  <a:lnTo>
                    <a:pt x="14922" y="820931"/>
                  </a:lnTo>
                  <a:lnTo>
                    <a:pt x="31075" y="831845"/>
                  </a:lnTo>
                  <a:lnTo>
                    <a:pt x="50800" y="835853"/>
                  </a:lnTo>
                  <a:lnTo>
                    <a:pt x="3938852" y="835853"/>
                  </a:lnTo>
                  <a:lnTo>
                    <a:pt x="3958576" y="831845"/>
                  </a:lnTo>
                  <a:lnTo>
                    <a:pt x="3974729" y="820931"/>
                  </a:lnTo>
                  <a:lnTo>
                    <a:pt x="3985644" y="804778"/>
                  </a:lnTo>
                  <a:lnTo>
                    <a:pt x="3989652" y="785053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5" name="object 23">
              <a:extLst>
                <a:ext uri="{FF2B5EF4-FFF2-40B4-BE49-F238E27FC236}">
                  <a16:creationId xmlns:a16="http://schemas.microsoft.com/office/drawing/2014/main" id="{38955103-5B9D-DD58-248F-A691AA3338C1}"/>
                </a:ext>
              </a:extLst>
            </p:cNvPr>
            <p:cNvSpPr/>
            <p:nvPr/>
          </p:nvSpPr>
          <p:spPr>
            <a:xfrm>
              <a:off x="4298846" y="1736192"/>
              <a:ext cx="0" cy="953769"/>
            </a:xfrm>
            <a:custGeom>
              <a:avLst/>
              <a:gdLst/>
              <a:ahLst/>
              <a:cxnLst/>
              <a:rect l="l" t="t" r="r" b="b"/>
              <a:pathLst>
                <a:path h="953769">
                  <a:moveTo>
                    <a:pt x="0" y="953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6" name="object 24">
              <a:extLst>
                <a:ext uri="{FF2B5EF4-FFF2-40B4-BE49-F238E27FC236}">
                  <a16:creationId xmlns:a16="http://schemas.microsoft.com/office/drawing/2014/main" id="{7112E905-A717-45C1-0D27-54A0CF62B32D}"/>
                </a:ext>
              </a:extLst>
            </p:cNvPr>
            <p:cNvSpPr/>
            <p:nvPr/>
          </p:nvSpPr>
          <p:spPr>
            <a:xfrm>
              <a:off x="4298846" y="17234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FE27E2EE-E4AB-4E9B-5735-770283DF9508}"/>
                </a:ext>
              </a:extLst>
            </p:cNvPr>
            <p:cNvSpPr/>
            <p:nvPr/>
          </p:nvSpPr>
          <p:spPr>
            <a:xfrm>
              <a:off x="4298846" y="17107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38" name="object 26">
              <a:extLst>
                <a:ext uri="{FF2B5EF4-FFF2-40B4-BE49-F238E27FC236}">
                  <a16:creationId xmlns:a16="http://schemas.microsoft.com/office/drawing/2014/main" id="{C328FAE5-0C80-82EF-84B4-850E7AF486C3}"/>
                </a:ext>
              </a:extLst>
            </p:cNvPr>
            <p:cNvSpPr/>
            <p:nvPr/>
          </p:nvSpPr>
          <p:spPr>
            <a:xfrm>
              <a:off x="4298846" y="16980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39" name="object 27">
            <a:extLst>
              <a:ext uri="{FF2B5EF4-FFF2-40B4-BE49-F238E27FC236}">
                <a16:creationId xmlns:a16="http://schemas.microsoft.com/office/drawing/2014/main" id="{09CF9A89-DCCC-2AF8-E680-45DA6D796E75}"/>
              </a:ext>
            </a:extLst>
          </p:cNvPr>
          <p:cNvSpPr txBox="1"/>
          <p:nvPr/>
        </p:nvSpPr>
        <p:spPr>
          <a:xfrm>
            <a:off x="332451" y="830930"/>
            <a:ext cx="3913504" cy="1837041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Pour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la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physique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de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la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matière</a:t>
            </a:r>
            <a:r>
              <a:rPr lang="fr-FR" sz="1200" spc="17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spc="-10" noProof="0" dirty="0">
                <a:solidFill>
                  <a:srgbClr val="FFFFFF"/>
                </a:solidFill>
                <a:latin typeface="+mn-lt"/>
                <a:cs typeface="Times New Roman"/>
              </a:rPr>
              <a:t>condensée</a:t>
            </a:r>
            <a:endParaRPr lang="fr-FR" sz="1200" noProof="0" dirty="0">
              <a:latin typeface="+mn-lt"/>
              <a:cs typeface="Times New Roman"/>
            </a:endParaRPr>
          </a:p>
          <a:p>
            <a:pPr marL="266065" indent="-127000">
              <a:spcBef>
                <a:spcPts val="355"/>
              </a:spcBef>
              <a:buFont typeface="Cambria"/>
              <a:buChar char="•"/>
              <a:tabLst>
                <a:tab pos="266065" algn="l"/>
              </a:tabLst>
            </a:pPr>
            <a:r>
              <a:rPr lang="fr-FR" sz="1100" spc="-20" noProof="0" dirty="0">
                <a:solidFill>
                  <a:schemeClr val="tx1"/>
                </a:solidFill>
                <a:latin typeface="+mn-lt"/>
                <a:cs typeface="Georgia"/>
              </a:rPr>
              <a:t>Comprendre</a:t>
            </a:r>
            <a:r>
              <a:rPr lang="fr-FR" sz="1100" spc="6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la</a:t>
            </a:r>
            <a:r>
              <a:rPr lang="fr-FR" sz="1100" spc="7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1100" spc="-2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266065" indent="-127000">
              <a:lnSpc>
                <a:spcPct val="100000"/>
              </a:lnSpc>
              <a:spcBef>
                <a:spcPts val="355"/>
              </a:spcBef>
              <a:buFont typeface="Cambria"/>
              <a:buChar char="•"/>
              <a:tabLst>
                <a:tab pos="266065" algn="l"/>
              </a:tabLst>
            </a:pPr>
            <a:r>
              <a:rPr lang="fr-FR" sz="1100" spc="-20" noProof="0" dirty="0">
                <a:solidFill>
                  <a:schemeClr val="tx1"/>
                </a:solidFill>
                <a:latin typeface="+mn-lt"/>
                <a:cs typeface="Georgia"/>
              </a:rPr>
              <a:t>Comprendre</a:t>
            </a:r>
            <a:r>
              <a:rPr lang="fr-FR" sz="1100" spc="4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le</a:t>
            </a:r>
            <a:r>
              <a:rPr lang="fr-FR" sz="1100" spc="5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30" noProof="0" dirty="0">
                <a:solidFill>
                  <a:schemeClr val="tx1"/>
                </a:solidFill>
                <a:latin typeface="+mn-lt"/>
                <a:cs typeface="Georgia"/>
              </a:rPr>
              <a:t>mécanisme</a:t>
            </a:r>
            <a:r>
              <a:rPr lang="fr-FR" sz="1100" spc="5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10" noProof="0" dirty="0">
                <a:solidFill>
                  <a:schemeClr val="tx1"/>
                </a:solidFill>
                <a:latin typeface="+mn-lt"/>
                <a:cs typeface="Georgia"/>
              </a:rPr>
              <a:t>d’observabilité</a:t>
            </a:r>
            <a:endParaRPr lang="fr-FR" sz="110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Clr>
                <a:srgbClr val="53606D"/>
              </a:buClr>
              <a:buFont typeface="Cambria"/>
              <a:buChar char="•"/>
            </a:pPr>
            <a:endParaRPr lang="fr-FR" sz="1000" noProof="0" dirty="0">
              <a:latin typeface="+mn-lt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Pour</a:t>
            </a:r>
            <a:r>
              <a:rPr lang="fr-FR" sz="1200" spc="19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la</a:t>
            </a:r>
            <a:r>
              <a:rPr lang="fr-FR" sz="1200" spc="200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physique</a:t>
            </a:r>
            <a:r>
              <a:rPr lang="fr-FR" sz="1200" spc="200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des</a:t>
            </a:r>
            <a:r>
              <a:rPr lang="fr-FR" sz="1200" spc="19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hautes</a:t>
            </a:r>
            <a:r>
              <a:rPr lang="fr-FR" sz="1200" spc="200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200" spc="-10" noProof="0" dirty="0">
                <a:solidFill>
                  <a:srgbClr val="FFFFFF"/>
                </a:solidFill>
                <a:latin typeface="+mn-lt"/>
                <a:cs typeface="Times New Roman"/>
              </a:rPr>
              <a:t>énergies</a:t>
            </a:r>
            <a:endParaRPr lang="fr-FR" sz="1200" noProof="0" dirty="0">
              <a:latin typeface="+mn-lt"/>
              <a:cs typeface="Times New Roman"/>
            </a:endParaRPr>
          </a:p>
          <a:p>
            <a:pPr marL="265430" marR="5080" indent="-127000">
              <a:lnSpc>
                <a:spcPct val="100000"/>
              </a:lnSpc>
              <a:spcBef>
                <a:spcPts val="355"/>
              </a:spcBef>
              <a:buFont typeface="Cambria"/>
              <a:buChar char="•"/>
              <a:tabLst>
                <a:tab pos="265430" algn="l"/>
              </a:tabLst>
            </a:pPr>
            <a:r>
              <a:rPr lang="fr-FR" sz="1100" spc="-10" noProof="0" dirty="0">
                <a:solidFill>
                  <a:schemeClr val="tx1"/>
                </a:solidFill>
                <a:latin typeface="+mn-lt"/>
                <a:cs typeface="Georgia"/>
              </a:rPr>
              <a:t>Secteur</a:t>
            </a:r>
            <a:r>
              <a:rPr lang="fr-FR" sz="1100" spc="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du</a:t>
            </a: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10" noProof="0" dirty="0">
                <a:solidFill>
                  <a:schemeClr val="tx1"/>
                </a:solidFill>
                <a:latin typeface="+mn-lt"/>
                <a:cs typeface="Georgia"/>
              </a:rPr>
              <a:t>Higgs</a:t>
            </a: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10" noProof="0" dirty="0">
                <a:solidFill>
                  <a:schemeClr val="tx1"/>
                </a:solidFill>
                <a:latin typeface="+mn-lt"/>
                <a:cs typeface="Georgia"/>
              </a:rPr>
              <a:t>toujours</a:t>
            </a: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très</a:t>
            </a: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actif</a:t>
            </a: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150" noProof="0" dirty="0">
                <a:solidFill>
                  <a:schemeClr val="tx1"/>
                </a:solidFill>
                <a:latin typeface="+mn-lt"/>
                <a:cs typeface="Cambria"/>
              </a:rPr>
              <a:t>→</a:t>
            </a:r>
            <a:r>
              <a:rPr lang="fr-FR" sz="1100" spc="65" noProof="0" dirty="0">
                <a:solidFill>
                  <a:schemeClr val="tx1"/>
                </a:solidFill>
                <a:latin typeface="+mn-lt"/>
                <a:cs typeface="Cambr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étude</a:t>
            </a:r>
            <a:r>
              <a:rPr lang="fr-FR" sz="1100" spc="4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via</a:t>
            </a:r>
            <a:r>
              <a:rPr lang="fr-FR" sz="1100" spc="4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10" noProof="0" dirty="0">
                <a:solidFill>
                  <a:schemeClr val="tx1"/>
                </a:solidFill>
                <a:latin typeface="+mn-lt"/>
                <a:cs typeface="Georgia"/>
              </a:rPr>
              <a:t>une</a:t>
            </a:r>
            <a:r>
              <a:rPr lang="fr-FR" sz="1100" spc="4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10" noProof="0" dirty="0">
                <a:solidFill>
                  <a:schemeClr val="tx1"/>
                </a:solidFill>
                <a:latin typeface="+mn-lt"/>
                <a:cs typeface="Georgia"/>
              </a:rPr>
              <a:t>analogie intéressante</a:t>
            </a:r>
            <a:endParaRPr lang="fr-FR" sz="110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265430" marR="356870" indent="-127000">
              <a:lnSpc>
                <a:spcPct val="100000"/>
              </a:lnSpc>
              <a:spcBef>
                <a:spcPts val="285"/>
              </a:spcBef>
              <a:buFont typeface="Cambria"/>
              <a:buChar char="•"/>
              <a:tabLst>
                <a:tab pos="265430" algn="l"/>
              </a:tabLst>
            </a:pPr>
            <a:r>
              <a:rPr lang="fr-FR" sz="1100" spc="-25" noProof="0" dirty="0">
                <a:solidFill>
                  <a:schemeClr val="tx1"/>
                </a:solidFill>
                <a:latin typeface="+mn-lt"/>
                <a:cs typeface="Georgia"/>
              </a:rPr>
              <a:t>Potentiellement</a:t>
            </a:r>
            <a:r>
              <a:rPr lang="fr-FR" sz="1100" spc="4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un</a:t>
            </a:r>
            <a:r>
              <a:rPr lang="fr-FR" sz="1100" spc="5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test</a:t>
            </a:r>
            <a:r>
              <a:rPr lang="fr-FR" sz="1100" spc="5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de</a:t>
            </a:r>
            <a:r>
              <a:rPr lang="fr-FR" sz="1100" spc="5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20" noProof="0" dirty="0">
                <a:solidFill>
                  <a:schemeClr val="tx1"/>
                </a:solidFill>
                <a:latin typeface="+mn-lt"/>
                <a:cs typeface="Georgia"/>
              </a:rPr>
              <a:t>théorie</a:t>
            </a:r>
            <a:r>
              <a:rPr lang="fr-FR" sz="1100" spc="5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10" noProof="0" dirty="0">
                <a:solidFill>
                  <a:schemeClr val="tx1"/>
                </a:solidFill>
                <a:latin typeface="+mn-lt"/>
                <a:cs typeface="Georgia"/>
              </a:rPr>
              <a:t>non</a:t>
            </a:r>
            <a:r>
              <a:rPr lang="fr-FR" sz="1100" spc="5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25" noProof="0" dirty="0">
                <a:solidFill>
                  <a:schemeClr val="tx1"/>
                </a:solidFill>
                <a:latin typeface="+mn-lt"/>
                <a:cs typeface="Georgia"/>
              </a:rPr>
              <a:t>accessible</a:t>
            </a:r>
            <a:r>
              <a:rPr lang="fr-FR" sz="1100" spc="5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noProof="0" dirty="0">
                <a:solidFill>
                  <a:schemeClr val="tx1"/>
                </a:solidFill>
                <a:latin typeface="+mn-lt"/>
                <a:cs typeface="Georgia"/>
              </a:rPr>
              <a:t>au</a:t>
            </a:r>
            <a:r>
              <a:rPr lang="fr-FR" sz="1100" spc="5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100" spc="-20" noProof="0" dirty="0">
                <a:solidFill>
                  <a:schemeClr val="tx1"/>
                </a:solidFill>
                <a:latin typeface="+mn-lt"/>
                <a:cs typeface="Georgia"/>
              </a:rPr>
              <a:t>CERN actuellement</a:t>
            </a:r>
            <a:endParaRPr lang="fr-FR" sz="1100" noProof="0" dirty="0">
              <a:solidFill>
                <a:schemeClr val="tx1"/>
              </a:solidFill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72182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B658-27F9-8619-33E9-693EBAB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Comment observer l’invisible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E4109-13CD-053D-8A97-7885E2ECE1F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9ED70-A6C6-7ADB-BF66-4BE3A4714D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18</a:t>
            </a:fld>
            <a:endParaRPr lang="fr-FR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E5CF1E-D95D-1223-FF65-C263821B6FDC}"/>
              </a:ext>
            </a:extLst>
          </p:cNvPr>
          <p:cNvGrpSpPr/>
          <p:nvPr/>
        </p:nvGrpSpPr>
        <p:grpSpPr>
          <a:xfrm>
            <a:off x="104432" y="460725"/>
            <a:ext cx="4040453" cy="1118630"/>
            <a:chOff x="146024" y="663575"/>
            <a:chExt cx="4040453" cy="1118630"/>
          </a:xfrm>
        </p:grpSpPr>
        <p:sp>
          <p:nvSpPr>
            <p:cNvPr id="9" name="object 17">
              <a:extLst>
                <a:ext uri="{FF2B5EF4-FFF2-40B4-BE49-F238E27FC236}">
                  <a16:creationId xmlns:a16="http://schemas.microsoft.com/office/drawing/2014/main" id="{D8E06279-6EF8-BE04-7B51-F1634142C40D}"/>
                </a:ext>
              </a:extLst>
            </p:cNvPr>
            <p:cNvSpPr/>
            <p:nvPr/>
          </p:nvSpPr>
          <p:spPr>
            <a:xfrm>
              <a:off x="146024" y="663575"/>
              <a:ext cx="3989704" cy="200660"/>
            </a:xfrm>
            <a:custGeom>
              <a:avLst/>
              <a:gdLst/>
              <a:ahLst/>
              <a:cxnLst/>
              <a:rect l="l" t="t" r="r" b="b"/>
              <a:pathLst>
                <a:path w="3989704" h="20066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0358"/>
                  </a:lnTo>
                  <a:lnTo>
                    <a:pt x="3989652" y="200358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AF552461-E685-ABF6-767F-7BE13DF254D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024" y="851282"/>
              <a:ext cx="3989652" cy="50609"/>
            </a:xfrm>
            <a:prstGeom prst="rect">
              <a:avLst/>
            </a:prstGeom>
          </p:spPr>
        </p:pic>
        <p:pic>
          <p:nvPicPr>
            <p:cNvPr id="11" name="object 19">
              <a:extLst>
                <a:ext uri="{FF2B5EF4-FFF2-40B4-BE49-F238E27FC236}">
                  <a16:creationId xmlns:a16="http://schemas.microsoft.com/office/drawing/2014/main" id="{AD137F09-0C40-4199-9113-5933A4CABB6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825" y="1680604"/>
              <a:ext cx="101600" cy="101600"/>
            </a:xfrm>
            <a:prstGeom prst="rect">
              <a:avLst/>
            </a:prstGeom>
          </p:spPr>
        </p:pic>
        <p:pic>
          <p:nvPicPr>
            <p:cNvPr id="12" name="object 20">
              <a:extLst>
                <a:ext uri="{FF2B5EF4-FFF2-40B4-BE49-F238E27FC236}">
                  <a16:creationId xmlns:a16="http://schemas.microsoft.com/office/drawing/2014/main" id="{E2DE5079-2B9A-FCE0-BD7A-2E997C53A7F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25" y="1667904"/>
              <a:ext cx="3938851" cy="114301"/>
            </a:xfrm>
            <a:prstGeom prst="rect">
              <a:avLst/>
            </a:prstGeom>
          </p:spPr>
        </p:pic>
        <p:pic>
          <p:nvPicPr>
            <p:cNvPr id="13" name="object 21">
              <a:extLst>
                <a:ext uri="{FF2B5EF4-FFF2-40B4-BE49-F238E27FC236}">
                  <a16:creationId xmlns:a16="http://schemas.microsoft.com/office/drawing/2014/main" id="{74B6CC7C-60B1-F5DA-0319-4F7F3FBF12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5677" y="707797"/>
              <a:ext cx="50800" cy="972807"/>
            </a:xfrm>
            <a:prstGeom prst="rect">
              <a:avLst/>
            </a:prstGeom>
          </p:spPr>
        </p:pic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5995746F-D936-D89C-55CB-E82BA6E2DF6F}"/>
                </a:ext>
              </a:extLst>
            </p:cNvPr>
            <p:cNvSpPr/>
            <p:nvPr/>
          </p:nvSpPr>
          <p:spPr>
            <a:xfrm>
              <a:off x="146024" y="895551"/>
              <a:ext cx="3989704" cy="836294"/>
            </a:xfrm>
            <a:custGeom>
              <a:avLst/>
              <a:gdLst/>
              <a:ahLst/>
              <a:cxnLst/>
              <a:rect l="l" t="t" r="r" b="b"/>
              <a:pathLst>
                <a:path w="3989704" h="836294">
                  <a:moveTo>
                    <a:pt x="3989652" y="0"/>
                  </a:moveTo>
                  <a:lnTo>
                    <a:pt x="0" y="0"/>
                  </a:lnTo>
                  <a:lnTo>
                    <a:pt x="0" y="785053"/>
                  </a:lnTo>
                  <a:lnTo>
                    <a:pt x="4008" y="804778"/>
                  </a:lnTo>
                  <a:lnTo>
                    <a:pt x="14922" y="820931"/>
                  </a:lnTo>
                  <a:lnTo>
                    <a:pt x="31075" y="831845"/>
                  </a:lnTo>
                  <a:lnTo>
                    <a:pt x="50800" y="835853"/>
                  </a:lnTo>
                  <a:lnTo>
                    <a:pt x="3938852" y="835853"/>
                  </a:lnTo>
                  <a:lnTo>
                    <a:pt x="3958576" y="831845"/>
                  </a:lnTo>
                  <a:lnTo>
                    <a:pt x="3974729" y="820931"/>
                  </a:lnTo>
                  <a:lnTo>
                    <a:pt x="3985644" y="804778"/>
                  </a:lnTo>
                  <a:lnTo>
                    <a:pt x="3989652" y="785053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EAD4732B-9E3A-D9DD-4D8B-D85A2091D5D5}"/>
                </a:ext>
              </a:extLst>
            </p:cNvPr>
            <p:cNvSpPr/>
            <p:nvPr/>
          </p:nvSpPr>
          <p:spPr>
            <a:xfrm>
              <a:off x="4135677" y="745898"/>
              <a:ext cx="0" cy="953769"/>
            </a:xfrm>
            <a:custGeom>
              <a:avLst/>
              <a:gdLst/>
              <a:ahLst/>
              <a:cxnLst/>
              <a:rect l="l" t="t" r="r" b="b"/>
              <a:pathLst>
                <a:path h="953769">
                  <a:moveTo>
                    <a:pt x="0" y="953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F87320E3-1252-6A9E-4481-D3ECEC921C69}"/>
                </a:ext>
              </a:extLst>
            </p:cNvPr>
            <p:cNvSpPr/>
            <p:nvPr/>
          </p:nvSpPr>
          <p:spPr>
            <a:xfrm>
              <a:off x="4135677" y="7331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65B776EB-72B7-64E1-B492-967842531771}"/>
                </a:ext>
              </a:extLst>
            </p:cNvPr>
            <p:cNvSpPr/>
            <p:nvPr/>
          </p:nvSpPr>
          <p:spPr>
            <a:xfrm>
              <a:off x="4135677" y="7204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C54E9200-A729-EA32-98C3-9B3CBC822B29}"/>
                </a:ext>
              </a:extLst>
            </p:cNvPr>
            <p:cNvSpPr/>
            <p:nvPr/>
          </p:nvSpPr>
          <p:spPr>
            <a:xfrm>
              <a:off x="4135677" y="7077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9" name="object 27">
            <a:extLst>
              <a:ext uri="{FF2B5EF4-FFF2-40B4-BE49-F238E27FC236}">
                <a16:creationId xmlns:a16="http://schemas.microsoft.com/office/drawing/2014/main" id="{E5B47158-1AE7-A282-43A4-D899F64FD46A}"/>
              </a:ext>
            </a:extLst>
          </p:cNvPr>
          <p:cNvSpPr txBox="1"/>
          <p:nvPr/>
        </p:nvSpPr>
        <p:spPr>
          <a:xfrm>
            <a:off x="129782" y="389177"/>
            <a:ext cx="3913504" cy="28277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fr-FR" sz="1400" noProof="0" dirty="0">
                <a:solidFill>
                  <a:srgbClr val="FFFFFF"/>
                </a:solidFill>
                <a:latin typeface="+mn-lt"/>
                <a:cs typeface="Times New Roman"/>
              </a:rPr>
              <a:t>Trois ingrédients</a:t>
            </a:r>
            <a:endParaRPr lang="fr-FR" sz="1400" noProof="0" dirty="0">
              <a:latin typeface="+mn-lt"/>
              <a:cs typeface="Times New Roman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BCDF57-11C2-8761-67ED-97793D9991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10" y="1598042"/>
            <a:ext cx="1577975" cy="15779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5B060-B3EC-74E6-798B-9DFDC4C5C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767" y="766763"/>
            <a:ext cx="4097483" cy="280076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noProof="0" dirty="0"/>
              <a:t>Spectroscopie Raman (à basse énergie)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noProof="0" dirty="0"/>
              <a:t>Matériau supraconducteur (cryogénie)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noProof="0" dirty="0"/>
              <a:t>Un autre ordre électronique (matériaux complexes)</a:t>
            </a:r>
          </a:p>
          <a:p>
            <a:endParaRPr lang="fr-FR" sz="1400" noProof="0" dirty="0"/>
          </a:p>
          <a:p>
            <a:endParaRPr lang="fr-FR" sz="1400" noProof="0" dirty="0"/>
          </a:p>
          <a:p>
            <a:r>
              <a:rPr lang="fr-FR" sz="1400" noProof="0" dirty="0"/>
              <a:t>Observer la signature d’un ordre </a:t>
            </a:r>
            <a:br>
              <a:rPr lang="fr-FR" sz="1400" noProof="0" dirty="0"/>
            </a:br>
            <a:r>
              <a:rPr lang="fr-FR" sz="1400" noProof="0" dirty="0"/>
              <a:t>électronique se modifier au passage </a:t>
            </a:r>
            <a:br>
              <a:rPr lang="fr-FR" sz="1400" noProof="0" dirty="0"/>
            </a:br>
            <a:r>
              <a:rPr lang="fr-FR" sz="1400" noProof="0" dirty="0"/>
              <a:t>dans l’ordre supraconducteur…</a:t>
            </a:r>
          </a:p>
          <a:p>
            <a:endParaRPr lang="fr-FR" sz="1400" noProof="0" dirty="0"/>
          </a:p>
          <a:p>
            <a:r>
              <a:rPr lang="fr-FR" sz="1400" noProof="0" dirty="0"/>
              <a:t>… trace d’un mode de Higgs !</a:t>
            </a:r>
          </a:p>
          <a:p>
            <a:endParaRPr lang="fr-FR" sz="1400" noProof="0" dirty="0"/>
          </a:p>
          <a:p>
            <a:endParaRPr lang="fr-FR" sz="1400" noProof="0" dirty="0"/>
          </a:p>
          <a:p>
            <a:endParaRPr lang="fr-FR" sz="1400" noProof="0" dirty="0"/>
          </a:p>
        </p:txBody>
      </p:sp>
    </p:spTree>
    <p:extLst>
      <p:ext uri="{BB962C8B-B14F-4D97-AF65-F5344CB8AC3E}">
        <p14:creationId xmlns:p14="http://schemas.microsoft.com/office/powerpoint/2010/main" val="1431552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0223B-D536-4DCA-E484-59966C08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77BD-FDB0-51B5-479E-CB5F5D9E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Spectroscopie Raman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BFDF6-C303-B780-7C69-F18AE2106FA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A1ECD-7533-89A0-E4B5-5A43104421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19</a:t>
            </a:fld>
            <a:endParaRPr lang="fr-FR" noProof="0" dirty="0"/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40F589B3-BFE0-CDC7-1152-FD0A713A8CDB}"/>
              </a:ext>
            </a:extLst>
          </p:cNvPr>
          <p:cNvGrpSpPr/>
          <p:nvPr/>
        </p:nvGrpSpPr>
        <p:grpSpPr>
          <a:xfrm>
            <a:off x="124395" y="740054"/>
            <a:ext cx="1902460" cy="1746250"/>
            <a:chOff x="124395" y="740054"/>
            <a:chExt cx="1902460" cy="174625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28768BF9-05A8-4643-6791-5269FAFF5DA2}"/>
                </a:ext>
              </a:extLst>
            </p:cNvPr>
            <p:cNvSpPr/>
            <p:nvPr/>
          </p:nvSpPr>
          <p:spPr>
            <a:xfrm>
              <a:off x="124395" y="740054"/>
              <a:ext cx="1851660" cy="189865"/>
            </a:xfrm>
            <a:custGeom>
              <a:avLst/>
              <a:gdLst/>
              <a:ahLst/>
              <a:cxnLst/>
              <a:rect l="l" t="t" r="r" b="b"/>
              <a:pathLst>
                <a:path w="1851660" h="189865">
                  <a:moveTo>
                    <a:pt x="180041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9274"/>
                  </a:lnTo>
                  <a:lnTo>
                    <a:pt x="1851212" y="189274"/>
                  </a:lnTo>
                  <a:lnTo>
                    <a:pt x="1851212" y="50800"/>
                  </a:lnTo>
                  <a:lnTo>
                    <a:pt x="1847203" y="31075"/>
                  </a:lnTo>
                  <a:lnTo>
                    <a:pt x="1836289" y="14922"/>
                  </a:lnTo>
                  <a:lnTo>
                    <a:pt x="1820136" y="4008"/>
                  </a:lnTo>
                  <a:lnTo>
                    <a:pt x="1800411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7D052B3A-EA2B-3424-36A4-66315832868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95" y="916673"/>
              <a:ext cx="1851212" cy="50609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1EBEA2D7-6641-156C-6EDE-CC15E6B4442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96" y="2384323"/>
              <a:ext cx="101600" cy="10160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666998A4-279A-B152-2BCC-E6A3AAA6727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997" y="2371623"/>
              <a:ext cx="1800411" cy="114301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88970661-FC66-130E-D233-246C1D0147B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5608" y="784275"/>
              <a:ext cx="50800" cy="1600047"/>
            </a:xfrm>
            <a:prstGeom prst="rect">
              <a:avLst/>
            </a:prstGeom>
          </p:spPr>
        </p:pic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7FAA0544-A2BC-1EC0-009A-56704DB5007C}"/>
                </a:ext>
              </a:extLst>
            </p:cNvPr>
            <p:cNvSpPr/>
            <p:nvPr/>
          </p:nvSpPr>
          <p:spPr>
            <a:xfrm>
              <a:off x="124395" y="960940"/>
              <a:ext cx="1851660" cy="1474470"/>
            </a:xfrm>
            <a:custGeom>
              <a:avLst/>
              <a:gdLst/>
              <a:ahLst/>
              <a:cxnLst/>
              <a:rect l="l" t="t" r="r" b="b"/>
              <a:pathLst>
                <a:path w="1851660" h="1474470">
                  <a:moveTo>
                    <a:pt x="1851212" y="0"/>
                  </a:moveTo>
                  <a:lnTo>
                    <a:pt x="0" y="0"/>
                  </a:lnTo>
                  <a:lnTo>
                    <a:pt x="0" y="1423383"/>
                  </a:lnTo>
                  <a:lnTo>
                    <a:pt x="4008" y="1443107"/>
                  </a:lnTo>
                  <a:lnTo>
                    <a:pt x="14922" y="1459260"/>
                  </a:lnTo>
                  <a:lnTo>
                    <a:pt x="31075" y="1470174"/>
                  </a:lnTo>
                  <a:lnTo>
                    <a:pt x="50800" y="1474183"/>
                  </a:lnTo>
                  <a:lnTo>
                    <a:pt x="1800411" y="1474183"/>
                  </a:lnTo>
                  <a:lnTo>
                    <a:pt x="1820136" y="1470174"/>
                  </a:lnTo>
                  <a:lnTo>
                    <a:pt x="1836289" y="1459260"/>
                  </a:lnTo>
                  <a:lnTo>
                    <a:pt x="1847203" y="1443107"/>
                  </a:lnTo>
                  <a:lnTo>
                    <a:pt x="1851212" y="1423383"/>
                  </a:lnTo>
                  <a:lnTo>
                    <a:pt x="185121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8E5C505C-C42B-FB07-D221-E50AAC3CCD39}"/>
                </a:ext>
              </a:extLst>
            </p:cNvPr>
            <p:cNvSpPr/>
            <p:nvPr/>
          </p:nvSpPr>
          <p:spPr>
            <a:xfrm>
              <a:off x="1975608" y="822371"/>
              <a:ext cx="0" cy="1581150"/>
            </a:xfrm>
            <a:custGeom>
              <a:avLst/>
              <a:gdLst/>
              <a:ahLst/>
              <a:cxnLst/>
              <a:rect l="l" t="t" r="r" b="b"/>
              <a:pathLst>
                <a:path h="1581150">
                  <a:moveTo>
                    <a:pt x="0" y="15810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4EBEA35E-67DB-F24C-3221-BD4D52A4AE46}"/>
                </a:ext>
              </a:extLst>
            </p:cNvPr>
            <p:cNvSpPr/>
            <p:nvPr/>
          </p:nvSpPr>
          <p:spPr>
            <a:xfrm>
              <a:off x="1975608" y="8096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6D05F17-21A5-A318-B76B-C6616EB737AF}"/>
                </a:ext>
              </a:extLst>
            </p:cNvPr>
            <p:cNvSpPr/>
            <p:nvPr/>
          </p:nvSpPr>
          <p:spPr>
            <a:xfrm>
              <a:off x="1975608" y="7969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97689486-2A75-6878-B08B-A2E3F1842BA7}"/>
                </a:ext>
              </a:extLst>
            </p:cNvPr>
            <p:cNvSpPr/>
            <p:nvPr/>
          </p:nvSpPr>
          <p:spPr>
            <a:xfrm>
              <a:off x="1975608" y="7842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7A3995C7-1D63-56AA-2E48-DF894D7510B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38359" r="29912"/>
          <a:stretch/>
        </p:blipFill>
        <p:spPr>
          <a:xfrm>
            <a:off x="2965450" y="680437"/>
            <a:ext cx="777926" cy="974548"/>
          </a:xfrm>
          <a:prstGeom prst="rect">
            <a:avLst/>
          </a:prstGeom>
        </p:spPr>
      </p:pic>
      <p:pic>
        <p:nvPicPr>
          <p:cNvPr id="32" name="object 31">
            <a:extLst>
              <a:ext uri="{FF2B5EF4-FFF2-40B4-BE49-F238E27FC236}">
                <a16:creationId xmlns:a16="http://schemas.microsoft.com/office/drawing/2014/main" id="{7A2DB85A-6E73-6DBF-D46A-082E3138C5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" r="867"/>
          <a:stretch/>
        </p:blipFill>
        <p:spPr>
          <a:xfrm>
            <a:off x="2408400" y="1788800"/>
            <a:ext cx="2188193" cy="1492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726612-9250-D3F7-E6E8-DA273B4A7DBF}"/>
              </a:ext>
            </a:extLst>
          </p:cNvPr>
          <p:cNvSpPr txBox="1"/>
          <p:nvPr/>
        </p:nvSpPr>
        <p:spPr>
          <a:xfrm>
            <a:off x="153716" y="743999"/>
            <a:ext cx="1771089" cy="3327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100" noProof="0" dirty="0">
                <a:solidFill>
                  <a:srgbClr val="FFFFFF"/>
                </a:solidFill>
                <a:latin typeface="+mn-lt"/>
                <a:cs typeface="Times New Roman"/>
              </a:rPr>
              <a:t>Processus</a:t>
            </a:r>
            <a:r>
              <a:rPr lang="fr-FR" sz="1100" spc="190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100" noProof="0" dirty="0">
                <a:solidFill>
                  <a:srgbClr val="FFFFFF"/>
                </a:solidFill>
                <a:latin typeface="+mn-lt"/>
                <a:cs typeface="Times New Roman"/>
              </a:rPr>
              <a:t>de</a:t>
            </a:r>
            <a:r>
              <a:rPr lang="fr-FR" sz="1100" spc="19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100" spc="-10" noProof="0" dirty="0">
                <a:solidFill>
                  <a:srgbClr val="FFFFFF"/>
                </a:solidFill>
                <a:latin typeface="+mn-lt"/>
                <a:cs typeface="Times New Roman"/>
              </a:rPr>
              <a:t>diffusion</a:t>
            </a:r>
            <a:endParaRPr lang="fr-FR" sz="1100" noProof="0" dirty="0">
              <a:latin typeface="+mn-lt"/>
              <a:cs typeface="Times New Roman"/>
            </a:endParaRPr>
          </a:p>
          <a:p>
            <a:pPr marL="12700" algn="l">
              <a:lnSpc>
                <a:spcPct val="100000"/>
              </a:lnSpc>
              <a:spcBef>
                <a:spcPts val="95"/>
              </a:spcBef>
            </a:pPr>
            <a:endParaRPr lang="fr-FR" sz="90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CEBA8-F667-615D-026D-D09E1BD908D1}"/>
              </a:ext>
            </a:extLst>
          </p:cNvPr>
          <p:cNvSpPr txBox="1"/>
          <p:nvPr/>
        </p:nvSpPr>
        <p:spPr>
          <a:xfrm>
            <a:off x="153716" y="1006150"/>
            <a:ext cx="1890848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Rayleigh (diffusion élastique)</a:t>
            </a:r>
          </a:p>
        </p:txBody>
      </p:sp>
    </p:spTree>
    <p:extLst>
      <p:ext uri="{BB962C8B-B14F-4D97-AF65-F5344CB8AC3E}">
        <p14:creationId xmlns:p14="http://schemas.microsoft.com/office/powerpoint/2010/main" val="104359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92F06-1D61-6BA7-F6DF-AF81618AF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EA4A-6EE0-EE51-6E9E-7874B38A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>
                <a:latin typeface="+mj-lt"/>
              </a:rPr>
              <a:t>Parcours et expériences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980F4-8808-55A9-D8CB-E1047C559AC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BD411-99AF-B10F-A81E-AFCE5C9E4B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2</a:t>
            </a:fld>
            <a:endParaRPr lang="fr-FR" noProof="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859E04E-A859-5AD4-8193-6CB49B6F17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636699"/>
              </p:ext>
            </p:extLst>
          </p:nvPr>
        </p:nvGraphicFramePr>
        <p:xfrm>
          <a:off x="0" y="587375"/>
          <a:ext cx="4577018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6955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61333-245B-FB9D-9DD5-FD0669947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F63A-2E1F-EC0A-82B9-319EE519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Spectroscopie Raman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BEA97-4A9C-ED90-E2AF-638EDD26E7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CB5DA-AF71-E984-6EEB-84F7A086C8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20</a:t>
            </a:fld>
            <a:endParaRPr lang="fr-FR" noProof="0" dirty="0"/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181B4713-70A8-B028-FD61-7B5DF9D2551B}"/>
              </a:ext>
            </a:extLst>
          </p:cNvPr>
          <p:cNvGrpSpPr/>
          <p:nvPr/>
        </p:nvGrpSpPr>
        <p:grpSpPr>
          <a:xfrm>
            <a:off x="124395" y="740054"/>
            <a:ext cx="1902460" cy="1746250"/>
            <a:chOff x="124395" y="740054"/>
            <a:chExt cx="1902460" cy="174625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14C30DEE-BF39-8410-05FC-510E7779B67D}"/>
                </a:ext>
              </a:extLst>
            </p:cNvPr>
            <p:cNvSpPr/>
            <p:nvPr/>
          </p:nvSpPr>
          <p:spPr>
            <a:xfrm>
              <a:off x="124395" y="740054"/>
              <a:ext cx="1851660" cy="189865"/>
            </a:xfrm>
            <a:custGeom>
              <a:avLst/>
              <a:gdLst/>
              <a:ahLst/>
              <a:cxnLst/>
              <a:rect l="l" t="t" r="r" b="b"/>
              <a:pathLst>
                <a:path w="1851660" h="189865">
                  <a:moveTo>
                    <a:pt x="180041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9274"/>
                  </a:lnTo>
                  <a:lnTo>
                    <a:pt x="1851212" y="189274"/>
                  </a:lnTo>
                  <a:lnTo>
                    <a:pt x="1851212" y="50800"/>
                  </a:lnTo>
                  <a:lnTo>
                    <a:pt x="1847203" y="31075"/>
                  </a:lnTo>
                  <a:lnTo>
                    <a:pt x="1836289" y="14922"/>
                  </a:lnTo>
                  <a:lnTo>
                    <a:pt x="1820136" y="4008"/>
                  </a:lnTo>
                  <a:lnTo>
                    <a:pt x="1800411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CA88DD99-A48F-C423-9C82-1758E37DBCA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95" y="916673"/>
              <a:ext cx="1851212" cy="50609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23C2E82F-1627-D51E-C58E-B06052197BA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96" y="2384323"/>
              <a:ext cx="101600" cy="10160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CA838C32-35D3-60F7-0096-18074251421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997" y="2371623"/>
              <a:ext cx="1800411" cy="114301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3CE34783-AF41-905F-63C1-5331D7531BA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5608" y="784275"/>
              <a:ext cx="50800" cy="1600047"/>
            </a:xfrm>
            <a:prstGeom prst="rect">
              <a:avLst/>
            </a:prstGeom>
          </p:spPr>
        </p:pic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344BA69-DA57-C12C-C8CA-F4F92E79018A}"/>
                </a:ext>
              </a:extLst>
            </p:cNvPr>
            <p:cNvSpPr/>
            <p:nvPr/>
          </p:nvSpPr>
          <p:spPr>
            <a:xfrm>
              <a:off x="124395" y="960940"/>
              <a:ext cx="1851660" cy="1474470"/>
            </a:xfrm>
            <a:custGeom>
              <a:avLst/>
              <a:gdLst/>
              <a:ahLst/>
              <a:cxnLst/>
              <a:rect l="l" t="t" r="r" b="b"/>
              <a:pathLst>
                <a:path w="1851660" h="1474470">
                  <a:moveTo>
                    <a:pt x="1851212" y="0"/>
                  </a:moveTo>
                  <a:lnTo>
                    <a:pt x="0" y="0"/>
                  </a:lnTo>
                  <a:lnTo>
                    <a:pt x="0" y="1423383"/>
                  </a:lnTo>
                  <a:lnTo>
                    <a:pt x="4008" y="1443107"/>
                  </a:lnTo>
                  <a:lnTo>
                    <a:pt x="14922" y="1459260"/>
                  </a:lnTo>
                  <a:lnTo>
                    <a:pt x="31075" y="1470174"/>
                  </a:lnTo>
                  <a:lnTo>
                    <a:pt x="50800" y="1474183"/>
                  </a:lnTo>
                  <a:lnTo>
                    <a:pt x="1800411" y="1474183"/>
                  </a:lnTo>
                  <a:lnTo>
                    <a:pt x="1820136" y="1470174"/>
                  </a:lnTo>
                  <a:lnTo>
                    <a:pt x="1836289" y="1459260"/>
                  </a:lnTo>
                  <a:lnTo>
                    <a:pt x="1847203" y="1443107"/>
                  </a:lnTo>
                  <a:lnTo>
                    <a:pt x="1851212" y="1423383"/>
                  </a:lnTo>
                  <a:lnTo>
                    <a:pt x="185121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75D72965-570D-4927-B161-3A4A110B7900}"/>
                </a:ext>
              </a:extLst>
            </p:cNvPr>
            <p:cNvSpPr/>
            <p:nvPr/>
          </p:nvSpPr>
          <p:spPr>
            <a:xfrm>
              <a:off x="1975608" y="822371"/>
              <a:ext cx="0" cy="1581150"/>
            </a:xfrm>
            <a:custGeom>
              <a:avLst/>
              <a:gdLst/>
              <a:ahLst/>
              <a:cxnLst/>
              <a:rect l="l" t="t" r="r" b="b"/>
              <a:pathLst>
                <a:path h="1581150">
                  <a:moveTo>
                    <a:pt x="0" y="15810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D42F07E-CC49-6F2D-073F-05FB0C0F61C6}"/>
                </a:ext>
              </a:extLst>
            </p:cNvPr>
            <p:cNvSpPr/>
            <p:nvPr/>
          </p:nvSpPr>
          <p:spPr>
            <a:xfrm>
              <a:off x="1975608" y="8096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A17449C1-FE79-06B9-FDDE-A67092C04938}"/>
                </a:ext>
              </a:extLst>
            </p:cNvPr>
            <p:cNvSpPr/>
            <p:nvPr/>
          </p:nvSpPr>
          <p:spPr>
            <a:xfrm>
              <a:off x="1975608" y="7969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3CADC36A-B190-4C5A-694B-E3D06404C7E5}"/>
                </a:ext>
              </a:extLst>
            </p:cNvPr>
            <p:cNvSpPr/>
            <p:nvPr/>
          </p:nvSpPr>
          <p:spPr>
            <a:xfrm>
              <a:off x="1975608" y="7842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A20BB1AF-0DE8-7E07-DB37-9EC001C815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39395"/>
          <a:stretch/>
        </p:blipFill>
        <p:spPr>
          <a:xfrm>
            <a:off x="2990850" y="680437"/>
            <a:ext cx="1485900" cy="974548"/>
          </a:xfrm>
          <a:prstGeom prst="rect">
            <a:avLst/>
          </a:prstGeom>
        </p:spPr>
      </p:pic>
      <p:pic>
        <p:nvPicPr>
          <p:cNvPr id="32" name="object 31">
            <a:extLst>
              <a:ext uri="{FF2B5EF4-FFF2-40B4-BE49-F238E27FC236}">
                <a16:creationId xmlns:a16="http://schemas.microsoft.com/office/drawing/2014/main" id="{F569D39A-4056-0AC0-1510-6E43C387DE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" r="867"/>
          <a:stretch/>
        </p:blipFill>
        <p:spPr>
          <a:xfrm>
            <a:off x="2404800" y="1787687"/>
            <a:ext cx="2190202" cy="1494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1BA127-BEF5-B4DA-E0B1-C6B8DCF24422}"/>
              </a:ext>
            </a:extLst>
          </p:cNvPr>
          <p:cNvSpPr txBox="1"/>
          <p:nvPr/>
        </p:nvSpPr>
        <p:spPr>
          <a:xfrm>
            <a:off x="153716" y="743999"/>
            <a:ext cx="1771089" cy="3327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100" noProof="0" dirty="0">
                <a:solidFill>
                  <a:srgbClr val="FFFFFF"/>
                </a:solidFill>
                <a:latin typeface="+mn-lt"/>
                <a:cs typeface="Times New Roman"/>
              </a:rPr>
              <a:t>Processus</a:t>
            </a:r>
            <a:r>
              <a:rPr lang="fr-FR" sz="1100" spc="190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100" noProof="0" dirty="0">
                <a:solidFill>
                  <a:srgbClr val="FFFFFF"/>
                </a:solidFill>
                <a:latin typeface="+mn-lt"/>
                <a:cs typeface="Times New Roman"/>
              </a:rPr>
              <a:t>de</a:t>
            </a:r>
            <a:r>
              <a:rPr lang="fr-FR" sz="1100" spc="19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100" spc="-10" noProof="0" dirty="0">
                <a:solidFill>
                  <a:srgbClr val="FFFFFF"/>
                </a:solidFill>
                <a:latin typeface="+mn-lt"/>
                <a:cs typeface="Times New Roman"/>
              </a:rPr>
              <a:t>diffusion</a:t>
            </a:r>
            <a:endParaRPr lang="fr-FR" sz="1100" noProof="0" dirty="0">
              <a:latin typeface="+mn-lt"/>
              <a:cs typeface="Times New Roman"/>
            </a:endParaRPr>
          </a:p>
          <a:p>
            <a:pPr marL="12700" algn="l">
              <a:lnSpc>
                <a:spcPct val="100000"/>
              </a:lnSpc>
              <a:spcBef>
                <a:spcPts val="95"/>
              </a:spcBef>
            </a:pPr>
            <a:endParaRPr lang="fr-FR" sz="90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E52F3-2A89-A158-D72E-38E0909BB631}"/>
              </a:ext>
            </a:extLst>
          </p:cNvPr>
          <p:cNvSpPr txBox="1"/>
          <p:nvPr/>
        </p:nvSpPr>
        <p:spPr>
          <a:xfrm>
            <a:off x="153716" y="1006150"/>
            <a:ext cx="1890848" cy="3635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Rayleigh (diffusion élastique)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Raman (diffusion inélastique</a:t>
            </a: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C3161-A2A2-4B71-2ACA-71CB7234D66E}"/>
              </a:ext>
            </a:extLst>
          </p:cNvPr>
          <p:cNvSpPr txBox="1"/>
          <p:nvPr/>
        </p:nvSpPr>
        <p:spPr>
          <a:xfrm>
            <a:off x="364201" y="1449682"/>
            <a:ext cx="137160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Stokes (création d’une excitation)</a:t>
            </a:r>
          </a:p>
        </p:txBody>
      </p:sp>
    </p:spTree>
    <p:extLst>
      <p:ext uri="{BB962C8B-B14F-4D97-AF65-F5344CB8AC3E}">
        <p14:creationId xmlns:p14="http://schemas.microsoft.com/office/powerpoint/2010/main" val="2270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923B-81B5-C20C-1DE4-B0D7DBD5A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0831-D476-004E-9C4D-FE2DF87B6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Spectroscopie Raman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777BD-7875-13AB-219B-5AC4D199229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0DD6-F09D-805D-27E9-5DD3237A1B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21</a:t>
            </a:fld>
            <a:endParaRPr lang="fr-FR" noProof="0" dirty="0"/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E46302BD-95BE-3E8E-1096-F07D4C75F50C}"/>
              </a:ext>
            </a:extLst>
          </p:cNvPr>
          <p:cNvGrpSpPr/>
          <p:nvPr/>
        </p:nvGrpSpPr>
        <p:grpSpPr>
          <a:xfrm>
            <a:off x="124395" y="740054"/>
            <a:ext cx="1902460" cy="1746250"/>
            <a:chOff x="124395" y="740054"/>
            <a:chExt cx="1902460" cy="174625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A56A64A7-0042-ED63-BBFB-20F4BC03EDE1}"/>
                </a:ext>
              </a:extLst>
            </p:cNvPr>
            <p:cNvSpPr/>
            <p:nvPr/>
          </p:nvSpPr>
          <p:spPr>
            <a:xfrm>
              <a:off x="124395" y="740054"/>
              <a:ext cx="1851660" cy="189865"/>
            </a:xfrm>
            <a:custGeom>
              <a:avLst/>
              <a:gdLst/>
              <a:ahLst/>
              <a:cxnLst/>
              <a:rect l="l" t="t" r="r" b="b"/>
              <a:pathLst>
                <a:path w="1851660" h="189865">
                  <a:moveTo>
                    <a:pt x="180041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9274"/>
                  </a:lnTo>
                  <a:lnTo>
                    <a:pt x="1851212" y="189274"/>
                  </a:lnTo>
                  <a:lnTo>
                    <a:pt x="1851212" y="50800"/>
                  </a:lnTo>
                  <a:lnTo>
                    <a:pt x="1847203" y="31075"/>
                  </a:lnTo>
                  <a:lnTo>
                    <a:pt x="1836289" y="14922"/>
                  </a:lnTo>
                  <a:lnTo>
                    <a:pt x="1820136" y="4008"/>
                  </a:lnTo>
                  <a:lnTo>
                    <a:pt x="1800411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9F3613BB-9CF0-C0C8-3467-E97DEEF77FC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95" y="916673"/>
              <a:ext cx="1851212" cy="50609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A5B901C-07A6-15D2-1F8E-F6E47D04C0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96" y="2384323"/>
              <a:ext cx="101600" cy="10160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A2F2B085-3A1E-1EAB-F27B-414BA718810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997" y="2371623"/>
              <a:ext cx="1800411" cy="114301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F7D5B656-98ED-16A7-4443-43FE43C5F9F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5608" y="784275"/>
              <a:ext cx="50800" cy="1600047"/>
            </a:xfrm>
            <a:prstGeom prst="rect">
              <a:avLst/>
            </a:prstGeom>
          </p:spPr>
        </p:pic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93D053EF-F557-CEB8-155E-283A60BBF790}"/>
                </a:ext>
              </a:extLst>
            </p:cNvPr>
            <p:cNvSpPr/>
            <p:nvPr/>
          </p:nvSpPr>
          <p:spPr>
            <a:xfrm>
              <a:off x="124395" y="960940"/>
              <a:ext cx="1851660" cy="1474470"/>
            </a:xfrm>
            <a:custGeom>
              <a:avLst/>
              <a:gdLst/>
              <a:ahLst/>
              <a:cxnLst/>
              <a:rect l="l" t="t" r="r" b="b"/>
              <a:pathLst>
                <a:path w="1851660" h="1474470">
                  <a:moveTo>
                    <a:pt x="1851212" y="0"/>
                  </a:moveTo>
                  <a:lnTo>
                    <a:pt x="0" y="0"/>
                  </a:lnTo>
                  <a:lnTo>
                    <a:pt x="0" y="1423383"/>
                  </a:lnTo>
                  <a:lnTo>
                    <a:pt x="4008" y="1443107"/>
                  </a:lnTo>
                  <a:lnTo>
                    <a:pt x="14922" y="1459260"/>
                  </a:lnTo>
                  <a:lnTo>
                    <a:pt x="31075" y="1470174"/>
                  </a:lnTo>
                  <a:lnTo>
                    <a:pt x="50800" y="1474183"/>
                  </a:lnTo>
                  <a:lnTo>
                    <a:pt x="1800411" y="1474183"/>
                  </a:lnTo>
                  <a:lnTo>
                    <a:pt x="1820136" y="1470174"/>
                  </a:lnTo>
                  <a:lnTo>
                    <a:pt x="1836289" y="1459260"/>
                  </a:lnTo>
                  <a:lnTo>
                    <a:pt x="1847203" y="1443107"/>
                  </a:lnTo>
                  <a:lnTo>
                    <a:pt x="1851212" y="1423383"/>
                  </a:lnTo>
                  <a:lnTo>
                    <a:pt x="185121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23499365-D67A-31ED-210A-FEBF430B95EC}"/>
                </a:ext>
              </a:extLst>
            </p:cNvPr>
            <p:cNvSpPr/>
            <p:nvPr/>
          </p:nvSpPr>
          <p:spPr>
            <a:xfrm>
              <a:off x="1975608" y="822371"/>
              <a:ext cx="0" cy="1581150"/>
            </a:xfrm>
            <a:custGeom>
              <a:avLst/>
              <a:gdLst/>
              <a:ahLst/>
              <a:cxnLst/>
              <a:rect l="l" t="t" r="r" b="b"/>
              <a:pathLst>
                <a:path h="1581150">
                  <a:moveTo>
                    <a:pt x="0" y="15810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76FBF18F-6D9F-D9B4-02FE-EAB598BBEFA7}"/>
                </a:ext>
              </a:extLst>
            </p:cNvPr>
            <p:cNvSpPr/>
            <p:nvPr/>
          </p:nvSpPr>
          <p:spPr>
            <a:xfrm>
              <a:off x="1975608" y="8096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0E8A6F25-E8DA-0433-D5AD-F50F00FACAB2}"/>
                </a:ext>
              </a:extLst>
            </p:cNvPr>
            <p:cNvSpPr/>
            <p:nvPr/>
          </p:nvSpPr>
          <p:spPr>
            <a:xfrm>
              <a:off x="1975608" y="7969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A3CE9A86-5DCA-2703-E833-78E81971CBC4}"/>
                </a:ext>
              </a:extLst>
            </p:cNvPr>
            <p:cNvSpPr/>
            <p:nvPr/>
          </p:nvSpPr>
          <p:spPr>
            <a:xfrm>
              <a:off x="1975608" y="7842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7DD239E3-9584-2FF3-702B-3D84259E9E4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4990" y="680437"/>
            <a:ext cx="2451760" cy="974548"/>
          </a:xfrm>
          <a:prstGeom prst="rect">
            <a:avLst/>
          </a:prstGeom>
        </p:spPr>
      </p:pic>
      <p:pic>
        <p:nvPicPr>
          <p:cNvPr id="32" name="object 31">
            <a:extLst>
              <a:ext uri="{FF2B5EF4-FFF2-40B4-BE49-F238E27FC236}">
                <a16:creationId xmlns:a16="http://schemas.microsoft.com/office/drawing/2014/main" id="{062D99E2-5CC2-4AF5-BDC7-3DE735DFAC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" r="867"/>
          <a:stretch/>
        </p:blipFill>
        <p:spPr>
          <a:xfrm>
            <a:off x="2404800" y="1787687"/>
            <a:ext cx="2190202" cy="1494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9090EC-D2B4-9FB0-4722-F6C72073AADA}"/>
              </a:ext>
            </a:extLst>
          </p:cNvPr>
          <p:cNvSpPr txBox="1"/>
          <p:nvPr/>
        </p:nvSpPr>
        <p:spPr>
          <a:xfrm>
            <a:off x="153716" y="743999"/>
            <a:ext cx="1771089" cy="3327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100" noProof="0" dirty="0">
                <a:solidFill>
                  <a:srgbClr val="FFFFFF"/>
                </a:solidFill>
                <a:latin typeface="+mn-lt"/>
                <a:cs typeface="Times New Roman"/>
              </a:rPr>
              <a:t>Processus</a:t>
            </a:r>
            <a:r>
              <a:rPr lang="fr-FR" sz="1100" spc="190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100" noProof="0" dirty="0">
                <a:solidFill>
                  <a:srgbClr val="FFFFFF"/>
                </a:solidFill>
                <a:latin typeface="+mn-lt"/>
                <a:cs typeface="Times New Roman"/>
              </a:rPr>
              <a:t>de</a:t>
            </a:r>
            <a:r>
              <a:rPr lang="fr-FR" sz="1100" spc="19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100" spc="-10" noProof="0" dirty="0">
                <a:solidFill>
                  <a:srgbClr val="FFFFFF"/>
                </a:solidFill>
                <a:latin typeface="+mn-lt"/>
                <a:cs typeface="Times New Roman"/>
              </a:rPr>
              <a:t>diffusion</a:t>
            </a:r>
            <a:endParaRPr lang="fr-FR" sz="1100" noProof="0" dirty="0">
              <a:latin typeface="+mn-lt"/>
              <a:cs typeface="Times New Roman"/>
            </a:endParaRPr>
          </a:p>
          <a:p>
            <a:pPr marL="12700" algn="l">
              <a:lnSpc>
                <a:spcPct val="100000"/>
              </a:lnSpc>
              <a:spcBef>
                <a:spcPts val="95"/>
              </a:spcBef>
            </a:pPr>
            <a:endParaRPr lang="fr-FR" sz="90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F230B0-CA6D-C7D8-6F48-DFD194ABCCCF}"/>
              </a:ext>
            </a:extLst>
          </p:cNvPr>
          <p:cNvSpPr txBox="1"/>
          <p:nvPr/>
        </p:nvSpPr>
        <p:spPr>
          <a:xfrm>
            <a:off x="153716" y="1006150"/>
            <a:ext cx="1890848" cy="3635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Rayleigh (diffusion élastique)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Raman (diffusion inélastique</a:t>
            </a: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8595B-1DF0-0FF5-066E-7088480AAAD5}"/>
              </a:ext>
            </a:extLst>
          </p:cNvPr>
          <p:cNvSpPr txBox="1"/>
          <p:nvPr/>
        </p:nvSpPr>
        <p:spPr>
          <a:xfrm>
            <a:off x="364201" y="1449682"/>
            <a:ext cx="1371600" cy="8713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Stokes (création d’une excitation)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Anti-Stokes (annihilation d’une excitation)</a:t>
            </a:r>
          </a:p>
        </p:txBody>
      </p:sp>
    </p:spTree>
    <p:extLst>
      <p:ext uri="{BB962C8B-B14F-4D97-AF65-F5344CB8AC3E}">
        <p14:creationId xmlns:p14="http://schemas.microsoft.com/office/powerpoint/2010/main" val="3314702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F6C3D-BD4D-AD7E-34B7-9B6EBF964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F323-D6A2-9164-B4E9-32B238C3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Spectroscopie Raman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AB083-518F-F7CC-26DB-E755FDA62E1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ED90E-CDF2-B1DB-ADB1-960F86A27A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22</a:t>
            </a:fld>
            <a:endParaRPr lang="fr-FR" noProof="0" dirty="0"/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F6B6F1FF-0C77-B209-87F8-8EDA34C5A6B5}"/>
              </a:ext>
            </a:extLst>
          </p:cNvPr>
          <p:cNvGrpSpPr/>
          <p:nvPr/>
        </p:nvGrpSpPr>
        <p:grpSpPr>
          <a:xfrm>
            <a:off x="124395" y="740054"/>
            <a:ext cx="1902460" cy="1746250"/>
            <a:chOff x="124395" y="740054"/>
            <a:chExt cx="1902460" cy="174625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A5D11703-901C-74AF-0BF9-522E6A66BCB7}"/>
                </a:ext>
              </a:extLst>
            </p:cNvPr>
            <p:cNvSpPr/>
            <p:nvPr/>
          </p:nvSpPr>
          <p:spPr>
            <a:xfrm>
              <a:off x="124395" y="740054"/>
              <a:ext cx="1851660" cy="189865"/>
            </a:xfrm>
            <a:custGeom>
              <a:avLst/>
              <a:gdLst/>
              <a:ahLst/>
              <a:cxnLst/>
              <a:rect l="l" t="t" r="r" b="b"/>
              <a:pathLst>
                <a:path w="1851660" h="189865">
                  <a:moveTo>
                    <a:pt x="180041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9274"/>
                  </a:lnTo>
                  <a:lnTo>
                    <a:pt x="1851212" y="189274"/>
                  </a:lnTo>
                  <a:lnTo>
                    <a:pt x="1851212" y="50800"/>
                  </a:lnTo>
                  <a:lnTo>
                    <a:pt x="1847203" y="31075"/>
                  </a:lnTo>
                  <a:lnTo>
                    <a:pt x="1836289" y="14922"/>
                  </a:lnTo>
                  <a:lnTo>
                    <a:pt x="1820136" y="4008"/>
                  </a:lnTo>
                  <a:lnTo>
                    <a:pt x="1800411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BAAB3660-DD27-574C-9574-AE4F45EF767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95" y="916673"/>
              <a:ext cx="1851212" cy="50609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27673F8C-6F90-10D6-BB21-44F796D2A99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96" y="2384323"/>
              <a:ext cx="101600" cy="10160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B4017F0D-2A1C-FE3A-3441-C498198A464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997" y="2371623"/>
              <a:ext cx="1800411" cy="114301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4514FC83-EED0-AD86-A3F0-47527F80E0A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5608" y="784275"/>
              <a:ext cx="50800" cy="1600047"/>
            </a:xfrm>
            <a:prstGeom prst="rect">
              <a:avLst/>
            </a:prstGeom>
          </p:spPr>
        </p:pic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4917EE25-3366-6640-398B-1A977EE84B13}"/>
                </a:ext>
              </a:extLst>
            </p:cNvPr>
            <p:cNvSpPr/>
            <p:nvPr/>
          </p:nvSpPr>
          <p:spPr>
            <a:xfrm>
              <a:off x="124395" y="960940"/>
              <a:ext cx="1851660" cy="1474470"/>
            </a:xfrm>
            <a:custGeom>
              <a:avLst/>
              <a:gdLst/>
              <a:ahLst/>
              <a:cxnLst/>
              <a:rect l="l" t="t" r="r" b="b"/>
              <a:pathLst>
                <a:path w="1851660" h="1474470">
                  <a:moveTo>
                    <a:pt x="1851212" y="0"/>
                  </a:moveTo>
                  <a:lnTo>
                    <a:pt x="0" y="0"/>
                  </a:lnTo>
                  <a:lnTo>
                    <a:pt x="0" y="1423383"/>
                  </a:lnTo>
                  <a:lnTo>
                    <a:pt x="4008" y="1443107"/>
                  </a:lnTo>
                  <a:lnTo>
                    <a:pt x="14922" y="1459260"/>
                  </a:lnTo>
                  <a:lnTo>
                    <a:pt x="31075" y="1470174"/>
                  </a:lnTo>
                  <a:lnTo>
                    <a:pt x="50800" y="1474183"/>
                  </a:lnTo>
                  <a:lnTo>
                    <a:pt x="1800411" y="1474183"/>
                  </a:lnTo>
                  <a:lnTo>
                    <a:pt x="1820136" y="1470174"/>
                  </a:lnTo>
                  <a:lnTo>
                    <a:pt x="1836289" y="1459260"/>
                  </a:lnTo>
                  <a:lnTo>
                    <a:pt x="1847203" y="1443107"/>
                  </a:lnTo>
                  <a:lnTo>
                    <a:pt x="1851212" y="1423383"/>
                  </a:lnTo>
                  <a:lnTo>
                    <a:pt x="185121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8501BDE7-9AA2-1116-186A-56BCC21B7830}"/>
                </a:ext>
              </a:extLst>
            </p:cNvPr>
            <p:cNvSpPr/>
            <p:nvPr/>
          </p:nvSpPr>
          <p:spPr>
            <a:xfrm>
              <a:off x="1975608" y="822371"/>
              <a:ext cx="0" cy="1581150"/>
            </a:xfrm>
            <a:custGeom>
              <a:avLst/>
              <a:gdLst/>
              <a:ahLst/>
              <a:cxnLst/>
              <a:rect l="l" t="t" r="r" b="b"/>
              <a:pathLst>
                <a:path h="1581150">
                  <a:moveTo>
                    <a:pt x="0" y="15810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B182CBAB-7F68-9FFF-ADAF-673EDBD37A7A}"/>
                </a:ext>
              </a:extLst>
            </p:cNvPr>
            <p:cNvSpPr/>
            <p:nvPr/>
          </p:nvSpPr>
          <p:spPr>
            <a:xfrm>
              <a:off x="1975608" y="8096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F14415D2-F400-6F63-57E0-087B85B91EA8}"/>
                </a:ext>
              </a:extLst>
            </p:cNvPr>
            <p:cNvSpPr/>
            <p:nvPr/>
          </p:nvSpPr>
          <p:spPr>
            <a:xfrm>
              <a:off x="1975608" y="7969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E3D09FEC-C2E6-4FAE-2FEC-FE34D3EB3889}"/>
                </a:ext>
              </a:extLst>
            </p:cNvPr>
            <p:cNvSpPr/>
            <p:nvPr/>
          </p:nvSpPr>
          <p:spPr>
            <a:xfrm>
              <a:off x="1975608" y="7842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20" name="object 19">
            <a:extLst>
              <a:ext uri="{FF2B5EF4-FFF2-40B4-BE49-F238E27FC236}">
                <a16:creationId xmlns:a16="http://schemas.microsoft.com/office/drawing/2014/main" id="{105E1499-11CC-3051-9C1C-5B7939C32EDA}"/>
              </a:ext>
            </a:extLst>
          </p:cNvPr>
          <p:cNvGrpSpPr/>
          <p:nvPr/>
        </p:nvGrpSpPr>
        <p:grpSpPr>
          <a:xfrm>
            <a:off x="124395" y="2587053"/>
            <a:ext cx="1902460" cy="574675"/>
            <a:chOff x="124395" y="2587053"/>
            <a:chExt cx="1902460" cy="574675"/>
          </a:xfrm>
        </p:grpSpPr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8576A1B3-FCCF-6B19-D84B-C12D13DAA7E0}"/>
                </a:ext>
              </a:extLst>
            </p:cNvPr>
            <p:cNvSpPr/>
            <p:nvPr/>
          </p:nvSpPr>
          <p:spPr>
            <a:xfrm>
              <a:off x="124395" y="2587053"/>
              <a:ext cx="1851660" cy="82550"/>
            </a:xfrm>
            <a:custGeom>
              <a:avLst/>
              <a:gdLst/>
              <a:ahLst/>
              <a:cxnLst/>
              <a:rect l="l" t="t" r="r" b="b"/>
              <a:pathLst>
                <a:path w="1851660" h="82550">
                  <a:moveTo>
                    <a:pt x="180041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851212" y="82384"/>
                  </a:lnTo>
                  <a:lnTo>
                    <a:pt x="1851212" y="50800"/>
                  </a:lnTo>
                  <a:lnTo>
                    <a:pt x="1847203" y="31075"/>
                  </a:lnTo>
                  <a:lnTo>
                    <a:pt x="1836289" y="14922"/>
                  </a:lnTo>
                  <a:lnTo>
                    <a:pt x="1820136" y="4008"/>
                  </a:lnTo>
                  <a:lnTo>
                    <a:pt x="1800411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44C44D8-C5BE-5F82-CA11-D09D94A48BC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96" y="3059849"/>
              <a:ext cx="101600" cy="101600"/>
            </a:xfrm>
            <a:prstGeom prst="rect">
              <a:avLst/>
            </a:prstGeom>
          </p:spPr>
        </p:pic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6AE6EB6F-69C0-02A2-7953-2C52B3FEEA9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997" y="3047148"/>
              <a:ext cx="1800411" cy="114301"/>
            </a:xfrm>
            <a:prstGeom prst="rect">
              <a:avLst/>
            </a:prstGeom>
          </p:spPr>
        </p:pic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40B7917D-1693-9A2A-79ED-6F1320474C8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5608" y="2637612"/>
              <a:ext cx="50800" cy="422236"/>
            </a:xfrm>
            <a:prstGeom prst="rect">
              <a:avLst/>
            </a:prstGeom>
          </p:spPr>
        </p:pic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190C6664-D324-A4AE-DC03-33471F191617}"/>
                </a:ext>
              </a:extLst>
            </p:cNvPr>
            <p:cNvSpPr/>
            <p:nvPr/>
          </p:nvSpPr>
          <p:spPr>
            <a:xfrm>
              <a:off x="124395" y="2631475"/>
              <a:ext cx="1851660" cy="479425"/>
            </a:xfrm>
            <a:custGeom>
              <a:avLst/>
              <a:gdLst/>
              <a:ahLst/>
              <a:cxnLst/>
              <a:rect l="l" t="t" r="r" b="b"/>
              <a:pathLst>
                <a:path w="1851660" h="479425">
                  <a:moveTo>
                    <a:pt x="1851212" y="0"/>
                  </a:moveTo>
                  <a:lnTo>
                    <a:pt x="0" y="0"/>
                  </a:lnTo>
                  <a:lnTo>
                    <a:pt x="0" y="428373"/>
                  </a:lnTo>
                  <a:lnTo>
                    <a:pt x="4008" y="448098"/>
                  </a:lnTo>
                  <a:lnTo>
                    <a:pt x="14922" y="464251"/>
                  </a:lnTo>
                  <a:lnTo>
                    <a:pt x="31075" y="475165"/>
                  </a:lnTo>
                  <a:lnTo>
                    <a:pt x="50800" y="479174"/>
                  </a:lnTo>
                  <a:lnTo>
                    <a:pt x="1800411" y="479174"/>
                  </a:lnTo>
                  <a:lnTo>
                    <a:pt x="1820136" y="475165"/>
                  </a:lnTo>
                  <a:lnTo>
                    <a:pt x="1836289" y="464251"/>
                  </a:lnTo>
                  <a:lnTo>
                    <a:pt x="1847203" y="448098"/>
                  </a:lnTo>
                  <a:lnTo>
                    <a:pt x="1851212" y="428373"/>
                  </a:lnTo>
                  <a:lnTo>
                    <a:pt x="185121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BF88B47-C7FE-B77B-0D04-67DBD8C5F8B9}"/>
                </a:ext>
              </a:extLst>
            </p:cNvPr>
            <p:cNvSpPr/>
            <p:nvPr/>
          </p:nvSpPr>
          <p:spPr>
            <a:xfrm>
              <a:off x="1975608" y="2675712"/>
              <a:ext cx="0" cy="403225"/>
            </a:xfrm>
            <a:custGeom>
              <a:avLst/>
              <a:gdLst/>
              <a:ahLst/>
              <a:cxnLst/>
              <a:rect l="l" t="t" r="r" b="b"/>
              <a:pathLst>
                <a:path h="403225">
                  <a:moveTo>
                    <a:pt x="0" y="4031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FC3887F2-8BE5-0ECA-17BD-6541A32A116F}"/>
                </a:ext>
              </a:extLst>
            </p:cNvPr>
            <p:cNvSpPr/>
            <p:nvPr/>
          </p:nvSpPr>
          <p:spPr>
            <a:xfrm>
              <a:off x="1975608" y="26630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366C0C67-2BF8-52A5-21F7-1909B24D573C}"/>
                </a:ext>
              </a:extLst>
            </p:cNvPr>
            <p:cNvSpPr/>
            <p:nvPr/>
          </p:nvSpPr>
          <p:spPr>
            <a:xfrm>
              <a:off x="1975608" y="26503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825C7223-39C5-2A05-85E1-587FD342264E}"/>
                </a:ext>
              </a:extLst>
            </p:cNvPr>
            <p:cNvSpPr/>
            <p:nvPr/>
          </p:nvSpPr>
          <p:spPr>
            <a:xfrm>
              <a:off x="1975608" y="26376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7AAF042D-85E7-A7BC-B702-DEF00BA64A7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4990" y="680437"/>
            <a:ext cx="2451760" cy="974548"/>
          </a:xfrm>
          <a:prstGeom prst="rect">
            <a:avLst/>
          </a:prstGeom>
        </p:spPr>
      </p:pic>
      <p:pic>
        <p:nvPicPr>
          <p:cNvPr id="32" name="object 31">
            <a:extLst>
              <a:ext uri="{FF2B5EF4-FFF2-40B4-BE49-F238E27FC236}">
                <a16:creationId xmlns:a16="http://schemas.microsoft.com/office/drawing/2014/main" id="{993525B5-E653-1B4D-39A7-ACAE9BFD257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" r="867"/>
          <a:stretch/>
        </p:blipFill>
        <p:spPr>
          <a:xfrm>
            <a:off x="2404800" y="1787687"/>
            <a:ext cx="2190202" cy="1494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25AAD0-8F91-E531-EDA8-39E02EE0A560}"/>
              </a:ext>
            </a:extLst>
          </p:cNvPr>
          <p:cNvSpPr txBox="1"/>
          <p:nvPr/>
        </p:nvSpPr>
        <p:spPr>
          <a:xfrm>
            <a:off x="153716" y="743999"/>
            <a:ext cx="1771089" cy="3327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100" noProof="0" dirty="0">
                <a:solidFill>
                  <a:srgbClr val="FFFFFF"/>
                </a:solidFill>
                <a:latin typeface="+mn-lt"/>
                <a:cs typeface="Times New Roman"/>
              </a:rPr>
              <a:t>Processus</a:t>
            </a:r>
            <a:r>
              <a:rPr lang="fr-FR" sz="1100" spc="190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100" noProof="0" dirty="0">
                <a:solidFill>
                  <a:srgbClr val="FFFFFF"/>
                </a:solidFill>
                <a:latin typeface="+mn-lt"/>
                <a:cs typeface="Times New Roman"/>
              </a:rPr>
              <a:t>de</a:t>
            </a:r>
            <a:r>
              <a:rPr lang="fr-FR" sz="1100" spc="19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100" spc="-10" noProof="0" dirty="0">
                <a:solidFill>
                  <a:srgbClr val="FFFFFF"/>
                </a:solidFill>
                <a:latin typeface="+mn-lt"/>
                <a:cs typeface="Times New Roman"/>
              </a:rPr>
              <a:t>diffusion</a:t>
            </a:r>
            <a:endParaRPr lang="fr-FR" sz="1100" noProof="0" dirty="0">
              <a:latin typeface="+mn-lt"/>
              <a:cs typeface="Times New Roman"/>
            </a:endParaRPr>
          </a:p>
          <a:p>
            <a:pPr marL="12700" algn="l">
              <a:lnSpc>
                <a:spcPct val="100000"/>
              </a:lnSpc>
              <a:spcBef>
                <a:spcPts val="95"/>
              </a:spcBef>
            </a:pPr>
            <a:endParaRPr lang="fr-FR" sz="90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662AD-F57A-EBCE-0D1E-E6E5086A60B2}"/>
              </a:ext>
            </a:extLst>
          </p:cNvPr>
          <p:cNvSpPr txBox="1"/>
          <p:nvPr/>
        </p:nvSpPr>
        <p:spPr>
          <a:xfrm>
            <a:off x="131385" y="2662506"/>
            <a:ext cx="1902013" cy="440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Le</a:t>
            </a:r>
            <a:r>
              <a:rPr lang="fr-FR" sz="1050" spc="2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signal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Rayleigh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est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Calibri"/>
              </a:rPr>
              <a:t>10</a:t>
            </a:r>
            <a:r>
              <a:rPr lang="fr-FR" sz="1100" baseline="27777" noProof="0" dirty="0">
                <a:solidFill>
                  <a:schemeClr val="tx1"/>
                </a:solidFill>
                <a:latin typeface="+mn-lt"/>
                <a:cs typeface="Calibri"/>
              </a:rPr>
              <a:t>6</a:t>
            </a:r>
            <a:r>
              <a:rPr lang="fr-FR" sz="1100" spc="232" baseline="27777" noProof="0" dirty="0">
                <a:solidFill>
                  <a:schemeClr val="tx1"/>
                </a:solidFill>
                <a:latin typeface="+mn-lt"/>
                <a:cs typeface="Calibri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fois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plus</a:t>
            </a:r>
            <a:r>
              <a:rPr lang="fr-FR" sz="1050" spc="-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intense</a:t>
            </a:r>
            <a:r>
              <a:rPr lang="fr-FR" sz="1050" spc="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comparé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 au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signal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Raman</a:t>
            </a:r>
            <a:endParaRPr lang="fr-FR" sz="105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12700" algn="l">
              <a:lnSpc>
                <a:spcPct val="100000"/>
              </a:lnSpc>
              <a:spcBef>
                <a:spcPts val="95"/>
              </a:spcBef>
            </a:pPr>
            <a:endParaRPr lang="fr-FR" sz="60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3F2C8-E79E-751E-15D4-63AD4B92F1A8}"/>
              </a:ext>
            </a:extLst>
          </p:cNvPr>
          <p:cNvSpPr txBox="1"/>
          <p:nvPr/>
        </p:nvSpPr>
        <p:spPr>
          <a:xfrm>
            <a:off x="153716" y="1006150"/>
            <a:ext cx="1890848" cy="3635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Rayleigh (diffusion élastique)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Raman (diffusion inélastique</a:t>
            </a: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DD959-C87F-E5C4-027F-A7146AB16150}"/>
              </a:ext>
            </a:extLst>
          </p:cNvPr>
          <p:cNvSpPr txBox="1"/>
          <p:nvPr/>
        </p:nvSpPr>
        <p:spPr>
          <a:xfrm>
            <a:off x="364201" y="1449682"/>
            <a:ext cx="1371600" cy="8713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Stokes (création d’une excitation)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Anti-Stokes (annihilation d’une excitation)</a:t>
            </a:r>
          </a:p>
        </p:txBody>
      </p:sp>
    </p:spTree>
    <p:extLst>
      <p:ext uri="{BB962C8B-B14F-4D97-AF65-F5344CB8AC3E}">
        <p14:creationId xmlns:p14="http://schemas.microsoft.com/office/powerpoint/2010/main" val="948263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0D52A2-5027-07C9-602B-662B1216B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167C-992F-F28F-5F05-AF3105BE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Spectroscopie Raman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F4A53-52CE-6EEB-104D-20FB41629CA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3A1CB-D64C-185E-0A14-A5E13E792F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23</a:t>
            </a:fld>
            <a:endParaRPr lang="fr-FR" noProof="0" dirty="0"/>
          </a:p>
        </p:txBody>
      </p:sp>
      <p:grpSp>
        <p:nvGrpSpPr>
          <p:cNvPr id="9" name="object 8">
            <a:extLst>
              <a:ext uri="{FF2B5EF4-FFF2-40B4-BE49-F238E27FC236}">
                <a16:creationId xmlns:a16="http://schemas.microsoft.com/office/drawing/2014/main" id="{591C8AAA-8936-6B98-C9D5-A9B102F84F54}"/>
              </a:ext>
            </a:extLst>
          </p:cNvPr>
          <p:cNvGrpSpPr/>
          <p:nvPr/>
        </p:nvGrpSpPr>
        <p:grpSpPr>
          <a:xfrm>
            <a:off x="124395" y="740054"/>
            <a:ext cx="1902460" cy="1746250"/>
            <a:chOff x="124395" y="740054"/>
            <a:chExt cx="1902460" cy="1746250"/>
          </a:xfrm>
        </p:grpSpPr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9B299923-FBD0-0373-1750-A734B48072A5}"/>
                </a:ext>
              </a:extLst>
            </p:cNvPr>
            <p:cNvSpPr/>
            <p:nvPr/>
          </p:nvSpPr>
          <p:spPr>
            <a:xfrm>
              <a:off x="124395" y="740054"/>
              <a:ext cx="1851660" cy="189865"/>
            </a:xfrm>
            <a:custGeom>
              <a:avLst/>
              <a:gdLst/>
              <a:ahLst/>
              <a:cxnLst/>
              <a:rect l="l" t="t" r="r" b="b"/>
              <a:pathLst>
                <a:path w="1851660" h="189865">
                  <a:moveTo>
                    <a:pt x="180041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9274"/>
                  </a:lnTo>
                  <a:lnTo>
                    <a:pt x="1851212" y="189274"/>
                  </a:lnTo>
                  <a:lnTo>
                    <a:pt x="1851212" y="50800"/>
                  </a:lnTo>
                  <a:lnTo>
                    <a:pt x="1847203" y="31075"/>
                  </a:lnTo>
                  <a:lnTo>
                    <a:pt x="1836289" y="14922"/>
                  </a:lnTo>
                  <a:lnTo>
                    <a:pt x="1820136" y="4008"/>
                  </a:lnTo>
                  <a:lnTo>
                    <a:pt x="1800411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875D754F-D4D3-C5C3-B71B-3B293752DB7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95" y="916673"/>
              <a:ext cx="1851212" cy="50609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E8E126EF-6974-91CD-E428-8339997579D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196" y="2384323"/>
              <a:ext cx="101600" cy="101600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D67FFEAB-428C-92EC-5AA3-BC5F1E0A755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997" y="2371623"/>
              <a:ext cx="1800411" cy="114301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0FC6ECD1-17AC-BE95-2331-5BDDFF05618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5608" y="784275"/>
              <a:ext cx="50800" cy="1600047"/>
            </a:xfrm>
            <a:prstGeom prst="rect">
              <a:avLst/>
            </a:prstGeom>
          </p:spPr>
        </p:pic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E3286C94-ACAD-A91F-F5CF-305D3340E07D}"/>
                </a:ext>
              </a:extLst>
            </p:cNvPr>
            <p:cNvSpPr/>
            <p:nvPr/>
          </p:nvSpPr>
          <p:spPr>
            <a:xfrm>
              <a:off x="124395" y="960940"/>
              <a:ext cx="1851660" cy="1474470"/>
            </a:xfrm>
            <a:custGeom>
              <a:avLst/>
              <a:gdLst/>
              <a:ahLst/>
              <a:cxnLst/>
              <a:rect l="l" t="t" r="r" b="b"/>
              <a:pathLst>
                <a:path w="1851660" h="1474470">
                  <a:moveTo>
                    <a:pt x="1851212" y="0"/>
                  </a:moveTo>
                  <a:lnTo>
                    <a:pt x="0" y="0"/>
                  </a:lnTo>
                  <a:lnTo>
                    <a:pt x="0" y="1423383"/>
                  </a:lnTo>
                  <a:lnTo>
                    <a:pt x="4008" y="1443107"/>
                  </a:lnTo>
                  <a:lnTo>
                    <a:pt x="14922" y="1459260"/>
                  </a:lnTo>
                  <a:lnTo>
                    <a:pt x="31075" y="1470174"/>
                  </a:lnTo>
                  <a:lnTo>
                    <a:pt x="50800" y="1474183"/>
                  </a:lnTo>
                  <a:lnTo>
                    <a:pt x="1800411" y="1474183"/>
                  </a:lnTo>
                  <a:lnTo>
                    <a:pt x="1820136" y="1470174"/>
                  </a:lnTo>
                  <a:lnTo>
                    <a:pt x="1836289" y="1459260"/>
                  </a:lnTo>
                  <a:lnTo>
                    <a:pt x="1847203" y="1443107"/>
                  </a:lnTo>
                  <a:lnTo>
                    <a:pt x="1851212" y="1423383"/>
                  </a:lnTo>
                  <a:lnTo>
                    <a:pt x="185121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F4F93D8F-0A62-3C63-3FA6-6561CDFDB8D5}"/>
                </a:ext>
              </a:extLst>
            </p:cNvPr>
            <p:cNvSpPr/>
            <p:nvPr/>
          </p:nvSpPr>
          <p:spPr>
            <a:xfrm>
              <a:off x="1975608" y="822371"/>
              <a:ext cx="0" cy="1581150"/>
            </a:xfrm>
            <a:custGeom>
              <a:avLst/>
              <a:gdLst/>
              <a:ahLst/>
              <a:cxnLst/>
              <a:rect l="l" t="t" r="r" b="b"/>
              <a:pathLst>
                <a:path h="1581150">
                  <a:moveTo>
                    <a:pt x="0" y="15810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BD979354-9270-05B6-C367-38224DAFCEFA}"/>
                </a:ext>
              </a:extLst>
            </p:cNvPr>
            <p:cNvSpPr/>
            <p:nvPr/>
          </p:nvSpPr>
          <p:spPr>
            <a:xfrm>
              <a:off x="1975608" y="8096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83081DB5-CE52-4857-58DC-C9F10F539FB3}"/>
                </a:ext>
              </a:extLst>
            </p:cNvPr>
            <p:cNvSpPr/>
            <p:nvPr/>
          </p:nvSpPr>
          <p:spPr>
            <a:xfrm>
              <a:off x="1975608" y="7969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D3CCF135-ADA7-4419-E012-E79A596C180C}"/>
                </a:ext>
              </a:extLst>
            </p:cNvPr>
            <p:cNvSpPr/>
            <p:nvPr/>
          </p:nvSpPr>
          <p:spPr>
            <a:xfrm>
              <a:off x="1975608" y="78427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grpSp>
        <p:nvGrpSpPr>
          <p:cNvPr id="20" name="object 19">
            <a:extLst>
              <a:ext uri="{FF2B5EF4-FFF2-40B4-BE49-F238E27FC236}">
                <a16:creationId xmlns:a16="http://schemas.microsoft.com/office/drawing/2014/main" id="{991073E6-CD78-CDC2-613F-58F7CFF2E20E}"/>
              </a:ext>
            </a:extLst>
          </p:cNvPr>
          <p:cNvGrpSpPr/>
          <p:nvPr/>
        </p:nvGrpSpPr>
        <p:grpSpPr>
          <a:xfrm>
            <a:off x="124395" y="2587053"/>
            <a:ext cx="1902460" cy="574675"/>
            <a:chOff x="124395" y="2587053"/>
            <a:chExt cx="1902460" cy="574675"/>
          </a:xfrm>
        </p:grpSpPr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0FDA4A14-2A67-3A43-7DF9-26250389620B}"/>
                </a:ext>
              </a:extLst>
            </p:cNvPr>
            <p:cNvSpPr/>
            <p:nvPr/>
          </p:nvSpPr>
          <p:spPr>
            <a:xfrm>
              <a:off x="124395" y="2587053"/>
              <a:ext cx="1851660" cy="82550"/>
            </a:xfrm>
            <a:custGeom>
              <a:avLst/>
              <a:gdLst/>
              <a:ahLst/>
              <a:cxnLst/>
              <a:rect l="l" t="t" r="r" b="b"/>
              <a:pathLst>
                <a:path w="1851660" h="82550">
                  <a:moveTo>
                    <a:pt x="1800411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1851212" y="82384"/>
                  </a:lnTo>
                  <a:lnTo>
                    <a:pt x="1851212" y="50800"/>
                  </a:lnTo>
                  <a:lnTo>
                    <a:pt x="1847203" y="31075"/>
                  </a:lnTo>
                  <a:lnTo>
                    <a:pt x="1836289" y="14922"/>
                  </a:lnTo>
                  <a:lnTo>
                    <a:pt x="1820136" y="4008"/>
                  </a:lnTo>
                  <a:lnTo>
                    <a:pt x="1800411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88169C51-1C8E-03D8-F75C-A70EF6FD504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96" y="3059849"/>
              <a:ext cx="101600" cy="101600"/>
            </a:xfrm>
            <a:prstGeom prst="rect">
              <a:avLst/>
            </a:prstGeom>
          </p:spPr>
        </p:pic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149E77E1-6BF4-4AC8-FAD3-CD6503982B1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997" y="3047148"/>
              <a:ext cx="1800411" cy="114301"/>
            </a:xfrm>
            <a:prstGeom prst="rect">
              <a:avLst/>
            </a:prstGeom>
          </p:spPr>
        </p:pic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80ED8E1B-55A5-439E-5992-79869092AED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5608" y="2637612"/>
              <a:ext cx="50800" cy="422236"/>
            </a:xfrm>
            <a:prstGeom prst="rect">
              <a:avLst/>
            </a:prstGeom>
          </p:spPr>
        </p:pic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4D7BCF93-1A24-9161-A762-B0E1ECD30AC9}"/>
                </a:ext>
              </a:extLst>
            </p:cNvPr>
            <p:cNvSpPr/>
            <p:nvPr/>
          </p:nvSpPr>
          <p:spPr>
            <a:xfrm>
              <a:off x="124395" y="2631475"/>
              <a:ext cx="1851660" cy="479425"/>
            </a:xfrm>
            <a:custGeom>
              <a:avLst/>
              <a:gdLst/>
              <a:ahLst/>
              <a:cxnLst/>
              <a:rect l="l" t="t" r="r" b="b"/>
              <a:pathLst>
                <a:path w="1851660" h="479425">
                  <a:moveTo>
                    <a:pt x="1851212" y="0"/>
                  </a:moveTo>
                  <a:lnTo>
                    <a:pt x="0" y="0"/>
                  </a:lnTo>
                  <a:lnTo>
                    <a:pt x="0" y="428373"/>
                  </a:lnTo>
                  <a:lnTo>
                    <a:pt x="4008" y="448098"/>
                  </a:lnTo>
                  <a:lnTo>
                    <a:pt x="14922" y="464251"/>
                  </a:lnTo>
                  <a:lnTo>
                    <a:pt x="31075" y="475165"/>
                  </a:lnTo>
                  <a:lnTo>
                    <a:pt x="50800" y="479174"/>
                  </a:lnTo>
                  <a:lnTo>
                    <a:pt x="1800411" y="479174"/>
                  </a:lnTo>
                  <a:lnTo>
                    <a:pt x="1820136" y="475165"/>
                  </a:lnTo>
                  <a:lnTo>
                    <a:pt x="1836289" y="464251"/>
                  </a:lnTo>
                  <a:lnTo>
                    <a:pt x="1847203" y="448098"/>
                  </a:lnTo>
                  <a:lnTo>
                    <a:pt x="1851212" y="428373"/>
                  </a:lnTo>
                  <a:lnTo>
                    <a:pt x="185121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EBC0EB7C-4AEB-2F70-5F2C-1EE3B72E6053}"/>
                </a:ext>
              </a:extLst>
            </p:cNvPr>
            <p:cNvSpPr/>
            <p:nvPr/>
          </p:nvSpPr>
          <p:spPr>
            <a:xfrm>
              <a:off x="1975608" y="2675712"/>
              <a:ext cx="0" cy="403225"/>
            </a:xfrm>
            <a:custGeom>
              <a:avLst/>
              <a:gdLst/>
              <a:ahLst/>
              <a:cxnLst/>
              <a:rect l="l" t="t" r="r" b="b"/>
              <a:pathLst>
                <a:path h="403225">
                  <a:moveTo>
                    <a:pt x="0" y="4031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B1F14A01-0AFF-5F80-C555-8545B36ADF3E}"/>
                </a:ext>
              </a:extLst>
            </p:cNvPr>
            <p:cNvSpPr/>
            <p:nvPr/>
          </p:nvSpPr>
          <p:spPr>
            <a:xfrm>
              <a:off x="1975608" y="26630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9CF95C4E-1744-8FDC-9E18-1EF920635DFC}"/>
                </a:ext>
              </a:extLst>
            </p:cNvPr>
            <p:cNvSpPr/>
            <p:nvPr/>
          </p:nvSpPr>
          <p:spPr>
            <a:xfrm>
              <a:off x="1975608" y="26503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B5C92147-989D-B487-D94A-B2BE3A606904}"/>
                </a:ext>
              </a:extLst>
            </p:cNvPr>
            <p:cNvSpPr/>
            <p:nvPr/>
          </p:nvSpPr>
          <p:spPr>
            <a:xfrm>
              <a:off x="1975608" y="263761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pic>
        <p:nvPicPr>
          <p:cNvPr id="31" name="object 30">
            <a:extLst>
              <a:ext uri="{FF2B5EF4-FFF2-40B4-BE49-F238E27FC236}">
                <a16:creationId xmlns:a16="http://schemas.microsoft.com/office/drawing/2014/main" id="{9F9B7C35-54FD-DCDC-FB5D-C3355D01AA02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21379" y="622305"/>
            <a:ext cx="2272788" cy="903409"/>
          </a:xfrm>
          <a:prstGeom prst="rect">
            <a:avLst/>
          </a:prstGeom>
        </p:spPr>
      </p:pic>
      <p:pic>
        <p:nvPicPr>
          <p:cNvPr id="32" name="object 31">
            <a:extLst>
              <a:ext uri="{FF2B5EF4-FFF2-40B4-BE49-F238E27FC236}">
                <a16:creationId xmlns:a16="http://schemas.microsoft.com/office/drawing/2014/main" id="{1F98247E-FEE2-38E3-64BF-44EDAF0870A1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21907" y="1772850"/>
            <a:ext cx="2188193" cy="1492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860B06-3AAC-07AB-688A-63D3798C3DD7}"/>
              </a:ext>
            </a:extLst>
          </p:cNvPr>
          <p:cNvSpPr txBox="1"/>
          <p:nvPr/>
        </p:nvSpPr>
        <p:spPr>
          <a:xfrm>
            <a:off x="153716" y="743999"/>
            <a:ext cx="1771089" cy="3327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100" noProof="0" dirty="0">
                <a:solidFill>
                  <a:srgbClr val="FFFFFF"/>
                </a:solidFill>
                <a:latin typeface="+mn-lt"/>
                <a:cs typeface="Times New Roman"/>
              </a:rPr>
              <a:t>Processus</a:t>
            </a:r>
            <a:r>
              <a:rPr lang="fr-FR" sz="1100" spc="190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100" noProof="0" dirty="0">
                <a:solidFill>
                  <a:srgbClr val="FFFFFF"/>
                </a:solidFill>
                <a:latin typeface="+mn-lt"/>
                <a:cs typeface="Times New Roman"/>
              </a:rPr>
              <a:t>de</a:t>
            </a:r>
            <a:r>
              <a:rPr lang="fr-FR" sz="1100" spc="195" noProof="0" dirty="0">
                <a:solidFill>
                  <a:srgbClr val="FFFFFF"/>
                </a:solidFill>
                <a:latin typeface="+mn-lt"/>
                <a:cs typeface="Times New Roman"/>
              </a:rPr>
              <a:t> </a:t>
            </a:r>
            <a:r>
              <a:rPr lang="fr-FR" sz="1100" spc="-10" noProof="0" dirty="0">
                <a:solidFill>
                  <a:srgbClr val="FFFFFF"/>
                </a:solidFill>
                <a:latin typeface="+mn-lt"/>
                <a:cs typeface="Times New Roman"/>
              </a:rPr>
              <a:t>diffusion</a:t>
            </a:r>
            <a:endParaRPr lang="fr-FR" sz="1100" noProof="0" dirty="0">
              <a:latin typeface="+mn-lt"/>
              <a:cs typeface="Times New Roman"/>
            </a:endParaRPr>
          </a:p>
          <a:p>
            <a:pPr marL="12700" algn="l">
              <a:lnSpc>
                <a:spcPct val="100000"/>
              </a:lnSpc>
              <a:spcBef>
                <a:spcPts val="95"/>
              </a:spcBef>
            </a:pPr>
            <a:endParaRPr lang="fr-FR" sz="90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A6E17-8C25-9B1F-A700-6CC4A14B963A}"/>
              </a:ext>
            </a:extLst>
          </p:cNvPr>
          <p:cNvSpPr txBox="1"/>
          <p:nvPr/>
        </p:nvSpPr>
        <p:spPr>
          <a:xfrm>
            <a:off x="131385" y="2662506"/>
            <a:ext cx="1902013" cy="440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Le</a:t>
            </a:r>
            <a:r>
              <a:rPr lang="fr-FR" sz="1050" spc="2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signal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Rayleigh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est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Calibri"/>
              </a:rPr>
              <a:t>10</a:t>
            </a:r>
            <a:r>
              <a:rPr lang="fr-FR" sz="1100" baseline="27777" noProof="0" dirty="0">
                <a:solidFill>
                  <a:schemeClr val="tx1"/>
                </a:solidFill>
                <a:latin typeface="+mn-lt"/>
                <a:cs typeface="Calibri"/>
              </a:rPr>
              <a:t>6</a:t>
            </a:r>
            <a:r>
              <a:rPr lang="fr-FR" sz="1100" spc="232" baseline="27777" noProof="0" dirty="0">
                <a:solidFill>
                  <a:schemeClr val="tx1"/>
                </a:solidFill>
                <a:latin typeface="+mn-lt"/>
                <a:cs typeface="Calibri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fois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plus</a:t>
            </a:r>
            <a:r>
              <a:rPr lang="fr-FR" sz="1050" spc="-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intense</a:t>
            </a:r>
            <a:r>
              <a:rPr lang="fr-FR" sz="1050" spc="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comparé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 au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signal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Raman</a:t>
            </a:r>
            <a:endParaRPr lang="fr-FR" sz="105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12700" algn="l">
              <a:lnSpc>
                <a:spcPct val="100000"/>
              </a:lnSpc>
              <a:spcBef>
                <a:spcPts val="95"/>
              </a:spcBef>
            </a:pPr>
            <a:endParaRPr lang="fr-FR" sz="60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23128-844F-B098-6544-DABBFE133983}"/>
              </a:ext>
            </a:extLst>
          </p:cNvPr>
          <p:cNvSpPr txBox="1"/>
          <p:nvPr/>
        </p:nvSpPr>
        <p:spPr>
          <a:xfrm>
            <a:off x="153716" y="1006150"/>
            <a:ext cx="1890848" cy="3635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Rayleigh (diffusion élastique)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Raman (diffusion inélastique</a:t>
            </a: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31925-67E1-4686-55BB-781DDDDBEFD8}"/>
              </a:ext>
            </a:extLst>
          </p:cNvPr>
          <p:cNvSpPr txBox="1"/>
          <p:nvPr/>
        </p:nvSpPr>
        <p:spPr>
          <a:xfrm>
            <a:off x="364201" y="1449682"/>
            <a:ext cx="1371600" cy="8713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Stokes (création d’une excitation)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Anti-Stokes (annihilation d’une excitation)</a:t>
            </a:r>
          </a:p>
        </p:txBody>
      </p:sp>
    </p:spTree>
    <p:extLst>
      <p:ext uri="{BB962C8B-B14F-4D97-AF65-F5344CB8AC3E}">
        <p14:creationId xmlns:p14="http://schemas.microsoft.com/office/powerpoint/2010/main" val="3239315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EA85-6DA7-649C-BADF-DC6A0C5E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Comment sonder les basses énergies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F8389-A467-A84D-BCFC-E1229E7D8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CDDF7-EF75-0CE0-D7F7-9C705105531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E4C39-FE98-920E-8744-C02336A240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24</a:t>
            </a:fld>
            <a:endParaRPr lang="fr-FR" noProof="0" dirty="0"/>
          </a:p>
        </p:txBody>
      </p:sp>
      <p:pic>
        <p:nvPicPr>
          <p:cNvPr id="6" name="object 8">
            <a:extLst>
              <a:ext uri="{FF2B5EF4-FFF2-40B4-BE49-F238E27FC236}">
                <a16:creationId xmlns:a16="http://schemas.microsoft.com/office/drawing/2014/main" id="{EF72E13D-E05F-127F-E555-10D809122B1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7003" y="1797576"/>
            <a:ext cx="1647682" cy="12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70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2DA5-B122-F766-7F0F-8521664C9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48870-3BD3-EF6B-2DF6-93764782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Comment sonder les basses énergies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5E2CB-C50A-4EEA-7321-13DE7E7435E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86D7A-AA3B-7C40-160A-3D48697472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25</a:t>
            </a:fld>
            <a:endParaRPr lang="fr-FR" noProof="0" dirty="0"/>
          </a:p>
        </p:txBody>
      </p:sp>
      <p:pic>
        <p:nvPicPr>
          <p:cNvPr id="6" name="object 8">
            <a:extLst>
              <a:ext uri="{FF2B5EF4-FFF2-40B4-BE49-F238E27FC236}">
                <a16:creationId xmlns:a16="http://schemas.microsoft.com/office/drawing/2014/main" id="{CDDF0509-0EB8-AD8C-7977-BB5F77B256C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7003" y="1797576"/>
            <a:ext cx="1647682" cy="1257907"/>
          </a:xfrm>
          <a:prstGeom prst="rect">
            <a:avLst/>
          </a:prstGeom>
        </p:spPr>
      </p:pic>
      <p:pic>
        <p:nvPicPr>
          <p:cNvPr id="7" name="object 8">
            <a:extLst>
              <a:ext uri="{FF2B5EF4-FFF2-40B4-BE49-F238E27FC236}">
                <a16:creationId xmlns:a16="http://schemas.microsoft.com/office/drawing/2014/main" id="{71E6D9B0-A82D-3D31-D237-BCB66A48FF3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615" y="1775429"/>
            <a:ext cx="2312069" cy="13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2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0F7E9-0812-A187-A40D-FC7675309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F493-C41A-1D18-414F-0F6358D7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Comment sonder les basses énergies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31028-5D15-1B12-17BB-D9E50881F40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33E7A-3F6B-DF99-E8CE-AA88C39B73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26</a:t>
            </a:fld>
            <a:endParaRPr lang="fr-FR" noProof="0" dirty="0"/>
          </a:p>
        </p:txBody>
      </p:sp>
      <p:pic>
        <p:nvPicPr>
          <p:cNvPr id="6" name="object 8">
            <a:extLst>
              <a:ext uri="{FF2B5EF4-FFF2-40B4-BE49-F238E27FC236}">
                <a16:creationId xmlns:a16="http://schemas.microsoft.com/office/drawing/2014/main" id="{A1BE5112-764A-FE53-8159-D03BFE6E9C0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7003" y="1797576"/>
            <a:ext cx="1647682" cy="1257907"/>
          </a:xfrm>
          <a:prstGeom prst="rect">
            <a:avLst/>
          </a:prstGeom>
        </p:spPr>
      </p:pic>
      <p:pic>
        <p:nvPicPr>
          <p:cNvPr id="7" name="object 8">
            <a:extLst>
              <a:ext uri="{FF2B5EF4-FFF2-40B4-BE49-F238E27FC236}">
                <a16:creationId xmlns:a16="http://schemas.microsoft.com/office/drawing/2014/main" id="{11958784-62B9-2E23-E2AC-77EC1328BED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615" y="1775429"/>
            <a:ext cx="2312069" cy="1324346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EDB39D66-36C0-8947-A13A-6FD9C8F29D4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2615" y="504234"/>
            <a:ext cx="2741707" cy="25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9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76EA-558E-A64F-81ED-27C33DB4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Cryogénie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AD1DB-C8B7-643E-002E-6C3046517B2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92B30-A6B9-6FAA-AB7B-82BE110580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27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F7F37-9F43-7D75-E95E-6B7812508D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636" y="455763"/>
            <a:ext cx="1836576" cy="2773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8BF3ED-2096-3F3C-13A4-91A7379610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385599"/>
            <a:ext cx="1633284" cy="1794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F1DA1-6498-C97B-98DF-DA634B90D3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80391"/>
            <a:ext cx="2103818" cy="10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88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2D51-113A-D0BA-32FF-B05FFA4A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55642"/>
            <a:ext cx="3962400" cy="246221"/>
          </a:xfrm>
        </p:spPr>
        <p:txBody>
          <a:bodyPr/>
          <a:lstStyle/>
          <a:p>
            <a:r>
              <a:rPr lang="fr-FR" noProof="0" dirty="0"/>
              <a:t>Transposition didactique: optique ondulatoire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C5D3B-49CF-3DB1-FAFD-5554C3735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" y="511175"/>
            <a:ext cx="4419600" cy="369332"/>
          </a:xfrm>
        </p:spPr>
        <p:txBody>
          <a:bodyPr/>
          <a:lstStyle/>
          <a:p>
            <a:r>
              <a:rPr lang="fr-FR" noProof="0" dirty="0"/>
              <a:t>Exercice illustrant une application de la diffraction: le filtrage spatial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F7EF8-8A94-78CA-8D0A-8D9B270E8F5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31839-440C-49FD-2377-0F8E4EE98C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28</a:t>
            </a:fld>
            <a:endParaRPr lang="fr-FR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A9192-0CB6-A84A-C711-B9B6FC62F214}"/>
              </a:ext>
            </a:extLst>
          </p:cNvPr>
          <p:cNvSpPr txBox="1"/>
          <p:nvPr/>
        </p:nvSpPr>
        <p:spPr>
          <a:xfrm>
            <a:off x="95250" y="815975"/>
            <a:ext cx="2286000" cy="6790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 algn="l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fr-FR" sz="500" spc="10" noProof="0" dirty="0">
                <a:solidFill>
                  <a:srgbClr val="53606D"/>
                </a:solidFill>
                <a:latin typeface="Georgia"/>
                <a:cs typeface="Georgia"/>
              </a:rPr>
              <a:t>Redonner les hypothèses correspondantes aux conditions de Fraunhofer.</a:t>
            </a:r>
          </a:p>
          <a:p>
            <a:pPr marL="241300" indent="-228600" algn="l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fr-FR" sz="500" spc="10" noProof="0" dirty="0">
                <a:solidFill>
                  <a:srgbClr val="53606D"/>
                </a:solidFill>
                <a:latin typeface="Georgia"/>
                <a:cs typeface="Georgia"/>
              </a:rPr>
              <a:t>Calculer l’amplitude du champ électrique au point M.</a:t>
            </a:r>
          </a:p>
          <a:p>
            <a:pPr marL="241300" indent="-228600" algn="l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fr-FR" sz="500" spc="10" noProof="0" dirty="0">
                <a:solidFill>
                  <a:srgbClr val="53606D"/>
                </a:solidFill>
                <a:latin typeface="Georgia"/>
                <a:cs typeface="Georgia"/>
              </a:rPr>
              <a:t>En déduire que l’intensité prend la forme suivante:</a:t>
            </a:r>
          </a:p>
          <a:p>
            <a:pPr marL="241300" indent="-228600" algn="l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fr-FR" sz="500" spc="10" noProof="0" dirty="0">
                <a:solidFill>
                  <a:srgbClr val="53606D"/>
                </a:solidFill>
                <a:latin typeface="Georgia"/>
                <a:cs typeface="Georgia"/>
              </a:rPr>
              <a:t>Quel est l’influence du paramètre « a » sur la figure de diffraction ?</a:t>
            </a:r>
          </a:p>
          <a:p>
            <a:pPr marL="241300" indent="-228600" algn="l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fr-FR" sz="500" spc="10" noProof="0" dirty="0">
                <a:solidFill>
                  <a:srgbClr val="53606D"/>
                </a:solidFill>
                <a:latin typeface="Georgia"/>
                <a:cs typeface="Georgia"/>
              </a:rPr>
              <a:t>Pour un laser incident vert, quel est le critère sur « a » pour maximiser l’intensité en sortie ? </a:t>
            </a:r>
            <a:br>
              <a:rPr lang="fr-FR" sz="500" spc="10" noProof="0" dirty="0">
                <a:solidFill>
                  <a:srgbClr val="53606D"/>
                </a:solidFill>
                <a:latin typeface="Georgia"/>
                <a:cs typeface="Georgia"/>
              </a:rPr>
            </a:br>
            <a:endParaRPr lang="fr-FR" sz="50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95100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2D51-113A-D0BA-32FF-B05FFA4A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" y="74644"/>
            <a:ext cx="5105400" cy="246221"/>
          </a:xfrm>
        </p:spPr>
        <p:txBody>
          <a:bodyPr/>
          <a:lstStyle/>
          <a:p>
            <a:r>
              <a:rPr lang="fr-FR" sz="1550" noProof="0" dirty="0"/>
              <a:t>Transposition didactique: filtre interférométrique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C5D3B-49CF-3DB1-FAFD-5554C3735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" y="378594"/>
            <a:ext cx="4419600" cy="538609"/>
          </a:xfrm>
        </p:spPr>
        <p:txBody>
          <a:bodyPr/>
          <a:lstStyle/>
          <a:p>
            <a:r>
              <a:rPr lang="fr-FR" sz="700" noProof="0" dirty="0"/>
              <a:t>Un interféromètre de Michelson est monté en lame d'air et est éclairé par une source de lumière blanche étendue.</a:t>
            </a:r>
          </a:p>
          <a:p>
            <a:r>
              <a:rPr lang="fr-FR" sz="700" noProof="0" dirty="0"/>
              <a:t>On intercale un filtre jaune laissant passer la lumière au voisinage de λ = 580 nm et de bande passante </a:t>
            </a:r>
            <a:r>
              <a:rPr lang="fr-FR" sz="700" noProof="0" dirty="0" err="1"/>
              <a:t>Δλ</a:t>
            </a:r>
            <a:r>
              <a:rPr lang="fr-FR" sz="700" noProof="0" dirty="0"/>
              <a:t>.</a:t>
            </a:r>
          </a:p>
          <a:p>
            <a:r>
              <a:rPr lang="fr-FR" sz="700" noProof="0" dirty="0"/>
              <a:t>On projette la figure d'interférences obtenue sur un écran. On translate un des miroirs à vitesse v = 1,0  μm.s</a:t>
            </a:r>
            <a:r>
              <a:rPr lang="fr-FR" sz="700" baseline="30000" noProof="0" dirty="0"/>
              <a:t>-1</a:t>
            </a:r>
            <a:r>
              <a:rPr lang="fr-FR" sz="700" noProof="0" dirty="0"/>
              <a:t> constante et on enregistre l'éclairement E(t) au centre de la figure d'interférences.</a:t>
            </a:r>
          </a:p>
          <a:p>
            <a:r>
              <a:rPr lang="fr-FR" sz="700" noProof="0" dirty="0"/>
              <a:t>On obtient le graphe ci-contre où l'unité de temps en abscisse est la seconde.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F7EF8-8A94-78CA-8D0A-8D9B270E8F5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31839-440C-49FD-2377-0F8E4EE98C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29</a:t>
            </a:fld>
            <a:endParaRPr lang="fr-FR" noProof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635737-F312-AE69-9059-5925108EB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"/>
          <a:stretch/>
        </p:blipFill>
        <p:spPr bwMode="auto">
          <a:xfrm>
            <a:off x="2381250" y="1196975"/>
            <a:ext cx="2182773" cy="173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53B124-7D7E-5BA6-42A8-E2D13DF17227}"/>
                  </a:ext>
                </a:extLst>
              </p:cNvPr>
              <p:cNvSpPr txBox="1"/>
              <p:nvPr/>
            </p:nvSpPr>
            <p:spPr>
              <a:xfrm>
                <a:off x="95250" y="995054"/>
                <a:ext cx="2362200" cy="231563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241300" indent="-228600" algn="l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r>
                  <a:rPr lang="fr-FR" sz="700" b="0" i="0" noProof="0" dirty="0">
                    <a:solidFill>
                      <a:srgbClr val="000000"/>
                    </a:solidFill>
                    <a:effectLst/>
                    <a:latin typeface="+mn-lt"/>
                  </a:rPr>
                  <a:t>En déduire une mesure approchée de la longueur de cohérence L</a:t>
                </a:r>
                <a:r>
                  <a:rPr lang="fr-FR" sz="700" b="0" i="0" baseline="30000" noProof="0" dirty="0">
                    <a:solidFill>
                      <a:srgbClr val="000000"/>
                    </a:solidFill>
                    <a:effectLst/>
                    <a:latin typeface="+mn-lt"/>
                  </a:rPr>
                  <a:t>*</a:t>
                </a:r>
                <a:r>
                  <a:rPr lang="fr-FR" sz="700" b="0" i="0" noProof="0" dirty="0">
                    <a:solidFill>
                      <a:srgbClr val="000000"/>
                    </a:solidFill>
                    <a:effectLst/>
                    <a:latin typeface="+mn-lt"/>
                  </a:rPr>
                  <a:t> de la source de lumière jaune équivalente à la source blanche munie du filtre jaune.</a:t>
                </a:r>
              </a:p>
              <a:p>
                <a:pPr marL="12700" lvl="2" algn="l">
                  <a:spcBef>
                    <a:spcPts val="95"/>
                  </a:spcBef>
                </a:pPr>
                <a:r>
                  <a:rPr lang="fr-FR" sz="700" b="0" i="0" noProof="0" dirty="0">
                    <a:solidFill>
                      <a:srgbClr val="FF0000"/>
                    </a:solidFill>
                    <a:effectLst/>
                    <a:latin typeface="+mn-lt"/>
                  </a:rPr>
                  <a:t>Solution: On note t</a:t>
                </a:r>
                <a:r>
                  <a:rPr lang="fr-FR" sz="700" b="0" i="0" baseline="-25000" noProof="0" dirty="0">
                    <a:solidFill>
                      <a:srgbClr val="FF0000"/>
                    </a:solidFill>
                    <a:effectLst/>
                    <a:latin typeface="+mn-lt"/>
                  </a:rPr>
                  <a:t>1</a:t>
                </a:r>
                <a:r>
                  <a:rPr lang="fr-FR" sz="700" b="0" i="0" noProof="0" dirty="0">
                    <a:solidFill>
                      <a:srgbClr val="FF0000"/>
                    </a:solidFill>
                    <a:effectLst/>
                    <a:latin typeface="+mn-lt"/>
                  </a:rPr>
                  <a:t> = -5s et t</a:t>
                </a:r>
                <a:r>
                  <a:rPr lang="fr-FR" sz="700" b="0" i="0" baseline="-25000" noProof="0" dirty="0">
                    <a:solidFill>
                      <a:srgbClr val="FF0000"/>
                    </a:solidFill>
                    <a:effectLst/>
                    <a:latin typeface="+mn-lt"/>
                  </a:rPr>
                  <a:t>2</a:t>
                </a:r>
                <a:r>
                  <a:rPr lang="fr-FR" sz="700" b="0" i="0" noProof="0" dirty="0">
                    <a:solidFill>
                      <a:srgbClr val="FF0000"/>
                    </a:solidFill>
                    <a:effectLst/>
                    <a:latin typeface="+mn-lt"/>
                  </a:rPr>
                  <a:t> = 5s les instants où il y a brouillage, soit une durée </a:t>
                </a:r>
                <a:r>
                  <a:rPr lang="fr-FR" sz="700" b="0" i="0" noProof="0" dirty="0" err="1">
                    <a:solidFill>
                      <a:srgbClr val="FF0000"/>
                    </a:solidFill>
                    <a:effectLst/>
                    <a:latin typeface="+mn-lt"/>
                  </a:rPr>
                  <a:t>Δt</a:t>
                </a:r>
                <a:r>
                  <a:rPr lang="fr-FR" sz="700" b="0" i="0" noProof="0" dirty="0">
                    <a:solidFill>
                      <a:srgbClr val="FF0000"/>
                    </a:solidFill>
                    <a:effectLst/>
                    <a:latin typeface="+mn-lt"/>
                  </a:rPr>
                  <a:t> = t</a:t>
                </a:r>
                <a:r>
                  <a:rPr lang="fr-FR" sz="700" b="0" i="0" baseline="-25000" noProof="0" dirty="0">
                    <a:solidFill>
                      <a:srgbClr val="FF0000"/>
                    </a:solidFill>
                    <a:effectLst/>
                    <a:latin typeface="+mn-lt"/>
                  </a:rPr>
                  <a:t>2</a:t>
                </a:r>
                <a:r>
                  <a:rPr lang="fr-FR" sz="700" b="0" i="0" noProof="0" dirty="0">
                    <a:solidFill>
                      <a:srgbClr val="FF0000"/>
                    </a:solidFill>
                    <a:effectLst/>
                    <a:latin typeface="+mn-lt"/>
                  </a:rPr>
                  <a:t> – t</a:t>
                </a:r>
                <a:r>
                  <a:rPr lang="fr-FR" sz="700" b="0" i="0" baseline="-25000" noProof="0" dirty="0">
                    <a:solidFill>
                      <a:srgbClr val="FF0000"/>
                    </a:solidFill>
                    <a:effectLst/>
                    <a:latin typeface="+mn-lt"/>
                  </a:rPr>
                  <a:t>1</a:t>
                </a:r>
                <a:r>
                  <a:rPr lang="fr-FR" sz="700" b="0" i="0" noProof="0" dirty="0">
                    <a:solidFill>
                      <a:srgbClr val="FF0000"/>
                    </a:solidFill>
                    <a:effectLst/>
                    <a:latin typeface="+mn-lt"/>
                  </a:rPr>
                  <a:t> = 10 s.</a:t>
                </a:r>
              </a:p>
              <a:p>
                <a:pPr marL="12700" lvl="2" algn="l">
                  <a:spcBef>
                    <a:spcPts val="95"/>
                  </a:spcBef>
                </a:pPr>
                <a:r>
                  <a:rPr lang="fr-FR" sz="700" noProof="0" dirty="0">
                    <a:solidFill>
                      <a:srgbClr val="FF0000"/>
                    </a:solidFill>
                    <a:latin typeface="+mn-lt"/>
                  </a:rPr>
                  <a:t>Or on sait que lorsqu'il y a brouillage, la différence de marche (égale à deux fois la distance entre les miroirs) est égale à la longueur de cohérence L*.</a:t>
                </a:r>
              </a:p>
              <a:p>
                <a:pPr marL="12700" lvl="2" algn="l">
                  <a:spcBef>
                    <a:spcPts val="95"/>
                  </a:spcBef>
                </a:pPr>
                <a:r>
                  <a:rPr lang="fr-FR" sz="700" b="0" i="0" noProof="0" dirty="0">
                    <a:solidFill>
                      <a:srgbClr val="FF0000"/>
                    </a:solidFill>
                    <a:effectLst/>
                    <a:latin typeface="+mn-lt"/>
                  </a:rPr>
                  <a:t>Ainsi: L* = 2ν(- t</a:t>
                </a:r>
                <a:r>
                  <a:rPr lang="fr-FR" sz="700" b="0" i="0" baseline="-25000" noProof="0" dirty="0">
                    <a:solidFill>
                      <a:srgbClr val="FF0000"/>
                    </a:solidFill>
                    <a:effectLst/>
                    <a:latin typeface="+mn-lt"/>
                  </a:rPr>
                  <a:t>1</a:t>
                </a:r>
                <a:r>
                  <a:rPr lang="fr-FR" sz="700" b="0" i="0" noProof="0" dirty="0">
                    <a:solidFill>
                      <a:srgbClr val="FF0000"/>
                    </a:solidFill>
                    <a:effectLst/>
                    <a:latin typeface="+mn-lt"/>
                  </a:rPr>
                  <a:t>) = 2ν t</a:t>
                </a:r>
                <a:r>
                  <a:rPr lang="fr-FR" sz="700" b="0" i="0" baseline="-25000" noProof="0" dirty="0">
                    <a:solidFill>
                      <a:srgbClr val="FF0000"/>
                    </a:solidFill>
                    <a:effectLst/>
                    <a:latin typeface="+mn-lt"/>
                  </a:rPr>
                  <a:t>2</a:t>
                </a:r>
                <a:r>
                  <a:rPr lang="fr-FR" sz="700" b="0" i="0" noProof="0" dirty="0">
                    <a:solidFill>
                      <a:srgbClr val="FF0000"/>
                    </a:solidFill>
                    <a:effectLst/>
                    <a:latin typeface="+mn-lt"/>
                  </a:rPr>
                  <a:t> et donc L* = </a:t>
                </a:r>
                <a:r>
                  <a:rPr lang="fr-FR" sz="700" b="0" i="0" noProof="0" dirty="0" err="1">
                    <a:solidFill>
                      <a:srgbClr val="FF0000"/>
                    </a:solidFill>
                    <a:effectLst/>
                    <a:latin typeface="+mn-lt"/>
                  </a:rPr>
                  <a:t>νΔt</a:t>
                </a:r>
                <a:r>
                  <a:rPr lang="fr-FR" sz="700" b="0" i="0" noProof="0" dirty="0">
                    <a:solidFill>
                      <a:srgbClr val="FF0000"/>
                    </a:solidFill>
                    <a:effectLst/>
                    <a:latin typeface="+mn-lt"/>
                  </a:rPr>
                  <a:t> = 10 μm.</a:t>
                </a:r>
              </a:p>
              <a:p>
                <a:pPr marL="12700" lvl="2" algn="l">
                  <a:spcBef>
                    <a:spcPts val="95"/>
                  </a:spcBef>
                </a:pPr>
                <a:endParaRPr lang="fr-FR" sz="700" b="0" i="0" noProof="0" dirty="0">
                  <a:solidFill>
                    <a:srgbClr val="000000"/>
                  </a:solidFill>
                  <a:effectLst/>
                  <a:latin typeface="+mn-lt"/>
                </a:endParaRPr>
              </a:p>
              <a:p>
                <a:pPr marL="241300" indent="-228600" algn="l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r>
                  <a:rPr lang="fr-FR" sz="700" b="0" i="0" noProof="0" dirty="0">
                    <a:solidFill>
                      <a:srgbClr val="000000"/>
                    </a:solidFill>
                    <a:effectLst/>
                    <a:latin typeface="+mn-lt"/>
                  </a:rPr>
                  <a:t>En déduire une valeur approchée de la bande passante </a:t>
                </a:r>
                <a:r>
                  <a:rPr lang="fr-FR" sz="700" b="0" i="0" noProof="0" dirty="0" err="1">
                    <a:solidFill>
                      <a:srgbClr val="000000"/>
                    </a:solidFill>
                    <a:effectLst/>
                    <a:latin typeface="+mn-lt"/>
                  </a:rPr>
                  <a:t>Δλ</a:t>
                </a:r>
                <a:r>
                  <a:rPr lang="fr-FR" sz="700" b="0" i="0" noProof="0" dirty="0">
                    <a:solidFill>
                      <a:srgbClr val="000000"/>
                    </a:solidFill>
                    <a:effectLst/>
                    <a:latin typeface="+mn-lt"/>
                  </a:rPr>
                  <a:t> du filtre.</a:t>
                </a:r>
              </a:p>
              <a:p>
                <a:pPr marL="12700" algn="l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Solution: On sait que le temps de cohérence </a:t>
                </a:r>
                <a:r>
                  <a:rPr lang="fr-FR" sz="700" spc="1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τ</a:t>
                </a:r>
                <a:r>
                  <a:rPr lang="fr-FR" sz="700" spc="10" baseline="-2500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c</a:t>
                </a: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 et la bande passante </a:t>
                </a:r>
                <a:r>
                  <a:rPr lang="fr-FR" sz="700" spc="1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Δν</a:t>
                </a: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 d’un filtre sont reliés par: </a:t>
                </a:r>
                <a:r>
                  <a:rPr lang="fr-FR" sz="700" spc="1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τ</a:t>
                </a:r>
                <a:r>
                  <a:rPr lang="fr-FR" sz="700" spc="10" baseline="-2500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c</a:t>
                </a:r>
                <a:r>
                  <a:rPr lang="fr-FR" sz="700" spc="10" baseline="-2500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 </a:t>
                </a:r>
                <a:r>
                  <a:rPr lang="fr-FR" sz="700" spc="1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Δν</a:t>
                </a: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 ≈ 1</a:t>
                </a:r>
              </a:p>
              <a:p>
                <a:pPr marL="12700" algn="l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Or λ= c/ν donc </a:t>
                </a:r>
                <a:r>
                  <a:rPr lang="fr-FR" sz="700" spc="1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Δν</a:t>
                </a: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 = c/λ</a:t>
                </a:r>
                <a:r>
                  <a:rPr lang="fr-FR" sz="700" spc="10" baseline="3000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2</a:t>
                </a: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 </a:t>
                </a:r>
                <a:r>
                  <a:rPr lang="fr-FR" sz="700" spc="1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Δλ</a:t>
                </a:r>
                <a:endParaRPr lang="fr-FR" sz="700" spc="10" noProof="0" dirty="0">
                  <a:solidFill>
                    <a:srgbClr val="FF0000"/>
                  </a:solidFill>
                  <a:latin typeface="+mn-lt"/>
                  <a:cs typeface="Georgia"/>
                </a:endParaRPr>
              </a:p>
              <a:p>
                <a:pPr marL="12700" algn="l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Et L* = c </a:t>
                </a:r>
                <a:r>
                  <a:rPr lang="fr-FR" sz="700" spc="1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τ</a:t>
                </a:r>
                <a:r>
                  <a:rPr lang="fr-FR" sz="700" spc="10" baseline="-2500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c</a:t>
                </a:r>
                <a:endParaRPr lang="fr-FR" sz="700" spc="10" noProof="0" dirty="0">
                  <a:solidFill>
                    <a:srgbClr val="FF0000"/>
                  </a:solidFill>
                  <a:latin typeface="+mn-lt"/>
                  <a:cs typeface="Georgia"/>
                </a:endParaRPr>
              </a:p>
              <a:p>
                <a:pPr marL="12700" algn="just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D’où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700" b="0" i="1" spc="1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</m:ctrlPr>
                      </m:fPr>
                      <m:num>
                        <m:r>
                          <a:rPr lang="fr-FR" sz="700" i="1" spc="1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  <m:t>𝑐</m:t>
                        </m:r>
                      </m:num>
                      <m:den>
                        <m:r>
                          <a:rPr lang="fr-FR" sz="700" i="1" spc="1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  <m:t>𝜆</m:t>
                        </m:r>
                        <m:r>
                          <a:rPr lang="fr-FR" sz="700" i="1" spc="10" baseline="3000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  <m:t>2</m:t>
                        </m:r>
                      </m:den>
                    </m:f>
                    <m:r>
                      <a:rPr lang="fr-FR" sz="700" i="1" spc="10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</m:oMath>
                </a14:m>
                <a:r>
                  <a:rPr lang="fr-FR" sz="700" spc="1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Δλ</a:t>
                </a: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700" i="1" spc="1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sz="700" b="0" i="1" spc="10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700" b="0" i="1" spc="10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fr-FR" sz="700" b="0" i="1" spc="10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fr-FR" sz="700" b="0" i="1" spc="1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700" b="0" i="1" spc="1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700" i="0" spc="1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  <m:t>Δ</m:t>
                        </m:r>
                        <m:r>
                          <a:rPr lang="fr-FR" sz="700" i="1" spc="1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lang="fr-FR" sz="700" i="1" spc="10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700" b="0" i="1" spc="10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fr-FR" sz="700" b="0" i="1" spc="10" noProof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fr-FR" sz="700" i="1" spc="1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  <m:t>𝜆</m:t>
                        </m:r>
                        <m:r>
                          <a:rPr lang="fr-FR" sz="700" i="1" spc="10" baseline="3000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  <m:t>2</m:t>
                        </m:r>
                        <m:r>
                          <a:rPr lang="fr-FR" sz="700" b="0" i="1" spc="10" baseline="3000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  <m:t> </m:t>
                        </m:r>
                      </m:den>
                    </m:f>
                  </m:oMath>
                </a14:m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≈ 1 soit </a:t>
                </a:r>
                <a:r>
                  <a:rPr lang="fr-FR" sz="700" spc="1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Δλ</a:t>
                </a: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 = λ</a:t>
                </a:r>
                <a:r>
                  <a:rPr lang="fr-FR" sz="700" spc="10" baseline="3000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2</a:t>
                </a: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/L*.</a:t>
                </a:r>
              </a:p>
              <a:p>
                <a:pPr marL="12700" algn="l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A.N: </a:t>
                </a:r>
                <a:r>
                  <a:rPr lang="fr-FR" sz="700" spc="1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Δλ</a:t>
                </a: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 = 33.64 nm &gt;&gt; </a:t>
                </a:r>
                <a:r>
                  <a:rPr lang="fr-FR" sz="700" spc="10" noProof="0" dirty="0" err="1">
                    <a:solidFill>
                      <a:srgbClr val="FF0000"/>
                    </a:solidFill>
                    <a:latin typeface="+mn-lt"/>
                    <a:cs typeface="Georgia"/>
                  </a:rPr>
                  <a:t>Δλ</a:t>
                </a:r>
                <a:r>
                  <a:rPr lang="fr-FR" sz="700" spc="10" noProof="0" dirty="0">
                    <a:solidFill>
                      <a:srgbClr val="FF0000"/>
                    </a:solidFill>
                    <a:latin typeface="+mn-lt"/>
                    <a:cs typeface="Georgia"/>
                  </a:rPr>
                  <a:t> ≈ 0.1nm des raies émises par une lampe spectrale.</a:t>
                </a:r>
              </a:p>
              <a:p>
                <a:pPr marL="241300" indent="-228600" algn="l">
                  <a:lnSpc>
                    <a:spcPct val="100000"/>
                  </a:lnSpc>
                  <a:spcBef>
                    <a:spcPts val="95"/>
                  </a:spcBef>
                  <a:buFont typeface="+mj-lt"/>
                  <a:buAutoNum type="arabicPeriod"/>
                </a:pPr>
                <a:endParaRPr lang="fr-FR" sz="400" spc="10" noProof="0" dirty="0">
                  <a:solidFill>
                    <a:srgbClr val="53606D"/>
                  </a:solidFill>
                  <a:latin typeface="+mn-lt"/>
                  <a:cs typeface="Georgi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53B124-7D7E-5BA6-42A8-E2D13DF17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995054"/>
                <a:ext cx="2362200" cy="2315634"/>
              </a:xfrm>
              <a:prstGeom prst="rect">
                <a:avLst/>
              </a:prstGeom>
              <a:blipFill>
                <a:blip r:embed="rId3"/>
                <a:stretch>
                  <a:fillRect l="-2067" t="-1053" r="-33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50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392F06-1D61-6BA7-F6DF-AF81618AF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EA4A-6EE0-EE51-6E9E-7874B38A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>
                <a:latin typeface="+mj-lt"/>
              </a:rPr>
              <a:t>Parcours et expériences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980F4-8808-55A9-D8CB-E1047C559AC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BD411-99AF-B10F-A81E-AFCE5C9E4B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3</a:t>
            </a:fld>
            <a:endParaRPr lang="fr-FR" noProof="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859E04E-A859-5AD4-8193-6CB49B6F17B3}"/>
              </a:ext>
            </a:extLst>
          </p:cNvPr>
          <p:cNvGraphicFramePr/>
          <p:nvPr/>
        </p:nvGraphicFramePr>
        <p:xfrm>
          <a:off x="0" y="587375"/>
          <a:ext cx="4577018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9FE98D9-2B0D-AF86-F802-697345FD5BF5}"/>
              </a:ext>
            </a:extLst>
          </p:cNvPr>
          <p:cNvCxnSpPr>
            <a:cxnSpLocks/>
          </p:cNvCxnSpPr>
          <p:nvPr/>
        </p:nvCxnSpPr>
        <p:spPr>
          <a:xfrm>
            <a:off x="552450" y="1349375"/>
            <a:ext cx="203251" cy="31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B0912E-1C29-0BF2-B5C0-A317F5DE23E6}"/>
              </a:ext>
            </a:extLst>
          </p:cNvPr>
          <p:cNvSpPr txBox="1"/>
          <p:nvPr/>
        </p:nvSpPr>
        <p:spPr>
          <a:xfrm>
            <a:off x="178609" y="1668305"/>
            <a:ext cx="1364442" cy="22762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400" spc="10" noProof="0" dirty="0">
                <a:solidFill>
                  <a:srgbClr val="C00000"/>
                </a:solidFill>
                <a:latin typeface="+mn-lt"/>
                <a:cs typeface="Georgia"/>
              </a:rPr>
              <a:t>Objectif enseigner</a:t>
            </a:r>
          </a:p>
        </p:txBody>
      </p:sp>
    </p:spTree>
    <p:extLst>
      <p:ext uri="{BB962C8B-B14F-4D97-AF65-F5344CB8AC3E}">
        <p14:creationId xmlns:p14="http://schemas.microsoft.com/office/powerpoint/2010/main" val="997374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9CE51-5871-FCFB-9136-FEA42EEF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Transposition didactique: la cryogénie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E9CB8-390B-C8B3-9DE0-648C99D9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68C32-D259-D7DB-57B1-DB2E7936D8A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FA1DD-9533-7280-E5CE-95D238DEEF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30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56228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C7301-5B08-440B-C3F0-4A598A7A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F6A5-93F1-9479-7BD5-C9DA3021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Comment observer l’invisible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59A1B-DA87-DF05-5E57-9F82D02B27A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6FF69-3B53-F3E7-0C2E-16A28280B4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31</a:t>
            </a:fld>
            <a:endParaRPr lang="fr-FR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579A5E-F16A-E232-A2CA-A93BD3150BF4}"/>
              </a:ext>
            </a:extLst>
          </p:cNvPr>
          <p:cNvGrpSpPr/>
          <p:nvPr/>
        </p:nvGrpSpPr>
        <p:grpSpPr>
          <a:xfrm>
            <a:off x="104432" y="460725"/>
            <a:ext cx="4040453" cy="1118630"/>
            <a:chOff x="146024" y="663575"/>
            <a:chExt cx="4040453" cy="1118630"/>
          </a:xfrm>
        </p:grpSpPr>
        <p:sp>
          <p:nvSpPr>
            <p:cNvPr id="9" name="object 17">
              <a:extLst>
                <a:ext uri="{FF2B5EF4-FFF2-40B4-BE49-F238E27FC236}">
                  <a16:creationId xmlns:a16="http://schemas.microsoft.com/office/drawing/2014/main" id="{925876E5-25A7-D705-A2F8-DF57DE31BD38}"/>
                </a:ext>
              </a:extLst>
            </p:cNvPr>
            <p:cNvSpPr/>
            <p:nvPr/>
          </p:nvSpPr>
          <p:spPr>
            <a:xfrm>
              <a:off x="146024" y="663575"/>
              <a:ext cx="3989704" cy="200660"/>
            </a:xfrm>
            <a:custGeom>
              <a:avLst/>
              <a:gdLst/>
              <a:ahLst/>
              <a:cxnLst/>
              <a:rect l="l" t="t" r="r" b="b"/>
              <a:pathLst>
                <a:path w="3989704" h="20066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0358"/>
                  </a:lnTo>
                  <a:lnTo>
                    <a:pt x="3989652" y="200358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D2A8B9B1-A5A3-5DB4-60BC-7F428FA8E4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024" y="851282"/>
              <a:ext cx="3989652" cy="50609"/>
            </a:xfrm>
            <a:prstGeom prst="rect">
              <a:avLst/>
            </a:prstGeom>
          </p:spPr>
        </p:pic>
        <p:pic>
          <p:nvPicPr>
            <p:cNvPr id="11" name="object 19">
              <a:extLst>
                <a:ext uri="{FF2B5EF4-FFF2-40B4-BE49-F238E27FC236}">
                  <a16:creationId xmlns:a16="http://schemas.microsoft.com/office/drawing/2014/main" id="{72E9F39D-AB3B-3BB3-486D-7067F7F9EEB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825" y="1680604"/>
              <a:ext cx="101600" cy="101600"/>
            </a:xfrm>
            <a:prstGeom prst="rect">
              <a:avLst/>
            </a:prstGeom>
          </p:spPr>
        </p:pic>
        <p:pic>
          <p:nvPicPr>
            <p:cNvPr id="12" name="object 20">
              <a:extLst>
                <a:ext uri="{FF2B5EF4-FFF2-40B4-BE49-F238E27FC236}">
                  <a16:creationId xmlns:a16="http://schemas.microsoft.com/office/drawing/2014/main" id="{1AE0BD89-2192-93A7-718A-CAC66212B3E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25" y="1667904"/>
              <a:ext cx="3938851" cy="114301"/>
            </a:xfrm>
            <a:prstGeom prst="rect">
              <a:avLst/>
            </a:prstGeom>
          </p:spPr>
        </p:pic>
        <p:pic>
          <p:nvPicPr>
            <p:cNvPr id="13" name="object 21">
              <a:extLst>
                <a:ext uri="{FF2B5EF4-FFF2-40B4-BE49-F238E27FC236}">
                  <a16:creationId xmlns:a16="http://schemas.microsoft.com/office/drawing/2014/main" id="{1BA299FB-BDEC-4139-5D81-5384CA51A29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5677" y="707797"/>
              <a:ext cx="50800" cy="972807"/>
            </a:xfrm>
            <a:prstGeom prst="rect">
              <a:avLst/>
            </a:prstGeom>
          </p:spPr>
        </p:pic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A944717E-8F30-CC8D-B034-D147FCB88CA4}"/>
                </a:ext>
              </a:extLst>
            </p:cNvPr>
            <p:cNvSpPr/>
            <p:nvPr/>
          </p:nvSpPr>
          <p:spPr>
            <a:xfrm>
              <a:off x="146024" y="895551"/>
              <a:ext cx="3989704" cy="836294"/>
            </a:xfrm>
            <a:custGeom>
              <a:avLst/>
              <a:gdLst/>
              <a:ahLst/>
              <a:cxnLst/>
              <a:rect l="l" t="t" r="r" b="b"/>
              <a:pathLst>
                <a:path w="3989704" h="836294">
                  <a:moveTo>
                    <a:pt x="3989652" y="0"/>
                  </a:moveTo>
                  <a:lnTo>
                    <a:pt x="0" y="0"/>
                  </a:lnTo>
                  <a:lnTo>
                    <a:pt x="0" y="785053"/>
                  </a:lnTo>
                  <a:lnTo>
                    <a:pt x="4008" y="804778"/>
                  </a:lnTo>
                  <a:lnTo>
                    <a:pt x="14922" y="820931"/>
                  </a:lnTo>
                  <a:lnTo>
                    <a:pt x="31075" y="831845"/>
                  </a:lnTo>
                  <a:lnTo>
                    <a:pt x="50800" y="835853"/>
                  </a:lnTo>
                  <a:lnTo>
                    <a:pt x="3938852" y="835853"/>
                  </a:lnTo>
                  <a:lnTo>
                    <a:pt x="3958576" y="831845"/>
                  </a:lnTo>
                  <a:lnTo>
                    <a:pt x="3974729" y="820931"/>
                  </a:lnTo>
                  <a:lnTo>
                    <a:pt x="3985644" y="804778"/>
                  </a:lnTo>
                  <a:lnTo>
                    <a:pt x="3989652" y="785053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CE379353-9A94-CFD3-4562-92D7E23F37F1}"/>
                </a:ext>
              </a:extLst>
            </p:cNvPr>
            <p:cNvSpPr/>
            <p:nvPr/>
          </p:nvSpPr>
          <p:spPr>
            <a:xfrm>
              <a:off x="4135677" y="745898"/>
              <a:ext cx="0" cy="953769"/>
            </a:xfrm>
            <a:custGeom>
              <a:avLst/>
              <a:gdLst/>
              <a:ahLst/>
              <a:cxnLst/>
              <a:rect l="l" t="t" r="r" b="b"/>
              <a:pathLst>
                <a:path h="953769">
                  <a:moveTo>
                    <a:pt x="0" y="953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6D7D5347-8CD6-2C6A-D8D6-41D0B4A39AC6}"/>
                </a:ext>
              </a:extLst>
            </p:cNvPr>
            <p:cNvSpPr/>
            <p:nvPr/>
          </p:nvSpPr>
          <p:spPr>
            <a:xfrm>
              <a:off x="4135677" y="7331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F09E20AB-90E2-307D-5999-368F9397F33D}"/>
                </a:ext>
              </a:extLst>
            </p:cNvPr>
            <p:cNvSpPr/>
            <p:nvPr/>
          </p:nvSpPr>
          <p:spPr>
            <a:xfrm>
              <a:off x="4135677" y="7204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DA51FAE7-32C1-0DCE-2812-F0292AF8FCDA}"/>
                </a:ext>
              </a:extLst>
            </p:cNvPr>
            <p:cNvSpPr/>
            <p:nvPr/>
          </p:nvSpPr>
          <p:spPr>
            <a:xfrm>
              <a:off x="4135677" y="7077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9" name="object 27">
            <a:extLst>
              <a:ext uri="{FF2B5EF4-FFF2-40B4-BE49-F238E27FC236}">
                <a16:creationId xmlns:a16="http://schemas.microsoft.com/office/drawing/2014/main" id="{D3789B44-A869-5A78-E005-91F17B27A69E}"/>
              </a:ext>
            </a:extLst>
          </p:cNvPr>
          <p:cNvSpPr txBox="1"/>
          <p:nvPr/>
        </p:nvSpPr>
        <p:spPr>
          <a:xfrm>
            <a:off x="129782" y="389177"/>
            <a:ext cx="3913504" cy="28277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fr-FR" sz="1400" noProof="0" dirty="0">
                <a:solidFill>
                  <a:srgbClr val="FFFFFF"/>
                </a:solidFill>
                <a:latin typeface="+mn-lt"/>
                <a:cs typeface="Times New Roman"/>
              </a:rPr>
              <a:t>Trois ingrédients</a:t>
            </a:r>
            <a:endParaRPr lang="fr-FR" sz="1400" noProof="0" dirty="0">
              <a:latin typeface="+mn-lt"/>
              <a:cs typeface="Times New Roman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3909AC-5397-F699-789B-257FAB5E3D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10" y="1598042"/>
            <a:ext cx="1577975" cy="15779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E131B-BB2F-B091-6408-DC4418A81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767" y="766763"/>
            <a:ext cx="4097483" cy="280076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noProof="0" dirty="0"/>
              <a:t>Spectroscopie Raman (à basse énergie)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noProof="0" dirty="0"/>
              <a:t>Matériau supraconducteur (cryogénie)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noProof="0" dirty="0">
                <a:solidFill>
                  <a:srgbClr val="FF0000"/>
                </a:solidFill>
              </a:rPr>
              <a:t>Un autre ordre électronique (matériaux complexes)</a:t>
            </a:r>
          </a:p>
          <a:p>
            <a:endParaRPr lang="fr-FR" sz="1400" noProof="0" dirty="0"/>
          </a:p>
          <a:p>
            <a:endParaRPr lang="fr-FR" sz="1400" noProof="0" dirty="0"/>
          </a:p>
          <a:p>
            <a:r>
              <a:rPr lang="fr-FR" sz="1400" noProof="0" dirty="0"/>
              <a:t>Observer la signature d’un ordre </a:t>
            </a:r>
            <a:br>
              <a:rPr lang="fr-FR" sz="1400" noProof="0" dirty="0"/>
            </a:br>
            <a:r>
              <a:rPr lang="fr-FR" sz="1400" noProof="0" dirty="0"/>
              <a:t>électronique se modifier au passage </a:t>
            </a:r>
            <a:br>
              <a:rPr lang="fr-FR" sz="1400" noProof="0" dirty="0"/>
            </a:br>
            <a:r>
              <a:rPr lang="fr-FR" sz="1400" noProof="0" dirty="0"/>
              <a:t>dans l’ordre supraconducteur…</a:t>
            </a:r>
          </a:p>
          <a:p>
            <a:endParaRPr lang="fr-FR" sz="1400" noProof="0" dirty="0"/>
          </a:p>
          <a:p>
            <a:r>
              <a:rPr lang="fr-FR" sz="1400" noProof="0" dirty="0"/>
              <a:t>… trace d’un mode de Higgs !</a:t>
            </a:r>
          </a:p>
          <a:p>
            <a:endParaRPr lang="fr-FR" sz="1400" noProof="0" dirty="0"/>
          </a:p>
          <a:p>
            <a:endParaRPr lang="fr-FR" sz="1400" noProof="0" dirty="0"/>
          </a:p>
          <a:p>
            <a:endParaRPr lang="fr-FR" sz="1400" noProof="0" dirty="0"/>
          </a:p>
        </p:txBody>
      </p:sp>
    </p:spTree>
    <p:extLst>
      <p:ext uri="{BB962C8B-B14F-4D97-AF65-F5344CB8AC3E}">
        <p14:creationId xmlns:p14="http://schemas.microsoft.com/office/powerpoint/2010/main" val="2507492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30E250D-909A-F7F9-EC68-115084E62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5D6-38B9-C2C6-BF07-6DE9A13D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Comment observer l’invisible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22DE8-FA91-FA2A-AEA1-A422FA867CE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E07D0-C349-024A-C56A-EE0E86AF0C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32</a:t>
            </a:fld>
            <a:endParaRPr lang="fr-FR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2126D5-5817-7EA8-8211-08801554E6DE}"/>
              </a:ext>
            </a:extLst>
          </p:cNvPr>
          <p:cNvGrpSpPr/>
          <p:nvPr/>
        </p:nvGrpSpPr>
        <p:grpSpPr>
          <a:xfrm>
            <a:off x="104432" y="460725"/>
            <a:ext cx="4040453" cy="1118630"/>
            <a:chOff x="146024" y="663575"/>
            <a:chExt cx="4040453" cy="1118630"/>
          </a:xfrm>
        </p:grpSpPr>
        <p:sp>
          <p:nvSpPr>
            <p:cNvPr id="9" name="object 17">
              <a:extLst>
                <a:ext uri="{FF2B5EF4-FFF2-40B4-BE49-F238E27FC236}">
                  <a16:creationId xmlns:a16="http://schemas.microsoft.com/office/drawing/2014/main" id="{3C62D962-84E6-B4C2-3E3F-94570ED672D6}"/>
                </a:ext>
              </a:extLst>
            </p:cNvPr>
            <p:cNvSpPr/>
            <p:nvPr/>
          </p:nvSpPr>
          <p:spPr>
            <a:xfrm>
              <a:off x="146024" y="663575"/>
              <a:ext cx="3989704" cy="200660"/>
            </a:xfrm>
            <a:custGeom>
              <a:avLst/>
              <a:gdLst/>
              <a:ahLst/>
              <a:cxnLst/>
              <a:rect l="l" t="t" r="r" b="b"/>
              <a:pathLst>
                <a:path w="3989704" h="20066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0358"/>
                  </a:lnTo>
                  <a:lnTo>
                    <a:pt x="3989652" y="200358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FF3BA50C-C4C5-B109-F09C-119DB482363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024" y="851282"/>
              <a:ext cx="3989652" cy="50609"/>
            </a:xfrm>
            <a:prstGeom prst="rect">
              <a:avLst/>
            </a:prstGeom>
          </p:spPr>
        </p:pic>
        <p:pic>
          <p:nvPicPr>
            <p:cNvPr id="11" name="object 19">
              <a:extLst>
                <a:ext uri="{FF2B5EF4-FFF2-40B4-BE49-F238E27FC236}">
                  <a16:creationId xmlns:a16="http://schemas.microsoft.com/office/drawing/2014/main" id="{D3FF11C7-BD23-6315-592A-3BB88E0FB7A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825" y="1680604"/>
              <a:ext cx="101600" cy="101600"/>
            </a:xfrm>
            <a:prstGeom prst="rect">
              <a:avLst/>
            </a:prstGeom>
          </p:spPr>
        </p:pic>
        <p:pic>
          <p:nvPicPr>
            <p:cNvPr id="12" name="object 20">
              <a:extLst>
                <a:ext uri="{FF2B5EF4-FFF2-40B4-BE49-F238E27FC236}">
                  <a16:creationId xmlns:a16="http://schemas.microsoft.com/office/drawing/2014/main" id="{A50EEE54-5320-7F9B-53B1-922334D1548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25" y="1667904"/>
              <a:ext cx="3938851" cy="114301"/>
            </a:xfrm>
            <a:prstGeom prst="rect">
              <a:avLst/>
            </a:prstGeom>
          </p:spPr>
        </p:pic>
        <p:pic>
          <p:nvPicPr>
            <p:cNvPr id="13" name="object 21">
              <a:extLst>
                <a:ext uri="{FF2B5EF4-FFF2-40B4-BE49-F238E27FC236}">
                  <a16:creationId xmlns:a16="http://schemas.microsoft.com/office/drawing/2014/main" id="{8CB0708E-221D-E792-2EB1-90214B836E2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5677" y="707797"/>
              <a:ext cx="50800" cy="972807"/>
            </a:xfrm>
            <a:prstGeom prst="rect">
              <a:avLst/>
            </a:prstGeom>
          </p:spPr>
        </p:pic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67E54178-DAA3-F4E7-9C0E-746B1C7D2F9B}"/>
                </a:ext>
              </a:extLst>
            </p:cNvPr>
            <p:cNvSpPr/>
            <p:nvPr/>
          </p:nvSpPr>
          <p:spPr>
            <a:xfrm>
              <a:off x="146024" y="895551"/>
              <a:ext cx="3989704" cy="836294"/>
            </a:xfrm>
            <a:custGeom>
              <a:avLst/>
              <a:gdLst/>
              <a:ahLst/>
              <a:cxnLst/>
              <a:rect l="l" t="t" r="r" b="b"/>
              <a:pathLst>
                <a:path w="3989704" h="836294">
                  <a:moveTo>
                    <a:pt x="3989652" y="0"/>
                  </a:moveTo>
                  <a:lnTo>
                    <a:pt x="0" y="0"/>
                  </a:lnTo>
                  <a:lnTo>
                    <a:pt x="0" y="785053"/>
                  </a:lnTo>
                  <a:lnTo>
                    <a:pt x="4008" y="804778"/>
                  </a:lnTo>
                  <a:lnTo>
                    <a:pt x="14922" y="820931"/>
                  </a:lnTo>
                  <a:lnTo>
                    <a:pt x="31075" y="831845"/>
                  </a:lnTo>
                  <a:lnTo>
                    <a:pt x="50800" y="835853"/>
                  </a:lnTo>
                  <a:lnTo>
                    <a:pt x="3938852" y="835853"/>
                  </a:lnTo>
                  <a:lnTo>
                    <a:pt x="3958576" y="831845"/>
                  </a:lnTo>
                  <a:lnTo>
                    <a:pt x="3974729" y="820931"/>
                  </a:lnTo>
                  <a:lnTo>
                    <a:pt x="3985644" y="804778"/>
                  </a:lnTo>
                  <a:lnTo>
                    <a:pt x="3989652" y="785053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1BB73933-2E08-BD31-4562-F403CA585DD9}"/>
                </a:ext>
              </a:extLst>
            </p:cNvPr>
            <p:cNvSpPr/>
            <p:nvPr/>
          </p:nvSpPr>
          <p:spPr>
            <a:xfrm>
              <a:off x="4135677" y="745898"/>
              <a:ext cx="0" cy="953769"/>
            </a:xfrm>
            <a:custGeom>
              <a:avLst/>
              <a:gdLst/>
              <a:ahLst/>
              <a:cxnLst/>
              <a:rect l="l" t="t" r="r" b="b"/>
              <a:pathLst>
                <a:path h="953769">
                  <a:moveTo>
                    <a:pt x="0" y="953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76EEAE3D-6EE7-1F23-654F-F994C8EE9A2A}"/>
                </a:ext>
              </a:extLst>
            </p:cNvPr>
            <p:cNvSpPr/>
            <p:nvPr/>
          </p:nvSpPr>
          <p:spPr>
            <a:xfrm>
              <a:off x="4135677" y="7331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9760720D-984E-F936-3357-0B66B362F9D6}"/>
                </a:ext>
              </a:extLst>
            </p:cNvPr>
            <p:cNvSpPr/>
            <p:nvPr/>
          </p:nvSpPr>
          <p:spPr>
            <a:xfrm>
              <a:off x="4135677" y="7204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" name="object 26">
              <a:extLst>
                <a:ext uri="{FF2B5EF4-FFF2-40B4-BE49-F238E27FC236}">
                  <a16:creationId xmlns:a16="http://schemas.microsoft.com/office/drawing/2014/main" id="{9C8324E3-6D48-1063-88B8-F98E3F0513AD}"/>
                </a:ext>
              </a:extLst>
            </p:cNvPr>
            <p:cNvSpPr/>
            <p:nvPr/>
          </p:nvSpPr>
          <p:spPr>
            <a:xfrm>
              <a:off x="4135677" y="7077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19" name="object 27">
            <a:extLst>
              <a:ext uri="{FF2B5EF4-FFF2-40B4-BE49-F238E27FC236}">
                <a16:creationId xmlns:a16="http://schemas.microsoft.com/office/drawing/2014/main" id="{431F4BFD-B140-D970-2879-7571DA0AA34B}"/>
              </a:ext>
            </a:extLst>
          </p:cNvPr>
          <p:cNvSpPr txBox="1"/>
          <p:nvPr/>
        </p:nvSpPr>
        <p:spPr>
          <a:xfrm>
            <a:off x="129782" y="389177"/>
            <a:ext cx="3913504" cy="28277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fr-FR" sz="1400" noProof="0" dirty="0">
                <a:solidFill>
                  <a:srgbClr val="FFFFFF"/>
                </a:solidFill>
                <a:latin typeface="+mn-lt"/>
                <a:cs typeface="Times New Roman"/>
              </a:rPr>
              <a:t>Trois ingrédients</a:t>
            </a:r>
            <a:endParaRPr lang="fr-FR" sz="1400" noProof="0" dirty="0">
              <a:latin typeface="+mn-lt"/>
              <a:cs typeface="Times New Roman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1B7C028-DBF6-816B-0128-16A03FF5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10" y="1598042"/>
            <a:ext cx="1577975" cy="15779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BDC34-0C74-9073-9802-89D836936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767" y="766763"/>
            <a:ext cx="3888053" cy="280076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noProof="0" dirty="0"/>
              <a:t>Spectroscopie Raman (à basse énergie)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noProof="0" dirty="0"/>
              <a:t>Matériau supraconducteur (cryogénie)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noProof="0" dirty="0">
                <a:solidFill>
                  <a:srgbClr val="FF0000"/>
                </a:solidFill>
              </a:rPr>
              <a:t>Un autre ordre électronique (contraint le matériau)</a:t>
            </a:r>
          </a:p>
          <a:p>
            <a:endParaRPr lang="fr-FR" sz="1400" noProof="0" dirty="0"/>
          </a:p>
          <a:p>
            <a:endParaRPr lang="fr-FR" sz="1400" noProof="0" dirty="0"/>
          </a:p>
          <a:p>
            <a:r>
              <a:rPr lang="fr-FR" sz="1400" noProof="0" dirty="0"/>
              <a:t>Observer un ordre électronique</a:t>
            </a:r>
            <a:br>
              <a:rPr lang="fr-FR" sz="1400" noProof="0" dirty="0"/>
            </a:br>
            <a:r>
              <a:rPr lang="fr-FR" sz="1400" noProof="0" dirty="0"/>
              <a:t>se déformer au passage dans l’ordre</a:t>
            </a:r>
            <a:br>
              <a:rPr lang="fr-FR" sz="1400" noProof="0" dirty="0"/>
            </a:br>
            <a:r>
              <a:rPr lang="fr-FR" sz="1400" noProof="0" dirty="0"/>
              <a:t>supraconducteur…</a:t>
            </a:r>
          </a:p>
          <a:p>
            <a:endParaRPr lang="fr-FR" sz="1400" noProof="0" dirty="0"/>
          </a:p>
          <a:p>
            <a:r>
              <a:rPr lang="fr-FR" sz="1400" noProof="0" dirty="0"/>
              <a:t>… trace d’un mode de Higgs !</a:t>
            </a:r>
          </a:p>
          <a:p>
            <a:endParaRPr lang="fr-FR" sz="1400" noProof="0" dirty="0"/>
          </a:p>
          <a:p>
            <a:endParaRPr lang="fr-FR" sz="1400" noProof="0" dirty="0"/>
          </a:p>
          <a:p>
            <a:endParaRPr lang="fr-FR" sz="1400" noProof="0" dirty="0"/>
          </a:p>
        </p:txBody>
      </p:sp>
    </p:spTree>
    <p:extLst>
      <p:ext uri="{BB962C8B-B14F-4D97-AF65-F5344CB8AC3E}">
        <p14:creationId xmlns:p14="http://schemas.microsoft.com/office/powerpoint/2010/main" val="1328936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9384E-78F6-E47E-3481-052ADA5C6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0153-592F-FCC4-17E5-EB55B005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Onde de densité de charge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182A8-51F4-444A-D9C9-E3CD136E4BA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61C3C-76BB-75A0-D6F5-EAFCFDAD73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33</a:t>
            </a:fld>
            <a:endParaRPr lang="fr-FR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97D84-0BA0-B32B-50A7-D16126A435F3}"/>
              </a:ext>
            </a:extLst>
          </p:cNvPr>
          <p:cNvSpPr txBox="1"/>
          <p:nvPr/>
        </p:nvSpPr>
        <p:spPr>
          <a:xfrm>
            <a:off x="95250" y="397643"/>
            <a:ext cx="15240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200" u="sng" spc="10" noProof="0" dirty="0">
                <a:solidFill>
                  <a:srgbClr val="53606D"/>
                </a:solidFill>
                <a:latin typeface="Adobe Garamond Pro" panose="02020502060506020403" pitchFamily="18" charset="0"/>
                <a:cs typeface="Georgia"/>
              </a:rPr>
              <a:t>Avant transition 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391F87-798E-F062-D5D7-C73C81CEEA3E}"/>
              </a:ext>
            </a:extLst>
          </p:cNvPr>
          <p:cNvGrpSpPr/>
          <p:nvPr/>
        </p:nvGrpSpPr>
        <p:grpSpPr>
          <a:xfrm>
            <a:off x="323850" y="582110"/>
            <a:ext cx="3589654" cy="919665"/>
            <a:chOff x="323850" y="580109"/>
            <a:chExt cx="3589654" cy="91966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25BCC68B-30C3-8707-10CD-EF825BD92804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0639" y="580109"/>
              <a:ext cx="3522865" cy="88547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678DAE-FD30-4CFF-9BDC-4F661B1A6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0" y="580109"/>
              <a:ext cx="1176776" cy="91966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76AD372-9211-ADA3-A59E-C64F1CDE456D}"/>
              </a:ext>
            </a:extLst>
          </p:cNvPr>
          <p:cNvSpPr/>
          <p:nvPr/>
        </p:nvSpPr>
        <p:spPr>
          <a:xfrm>
            <a:off x="205226" y="622575"/>
            <a:ext cx="1261624" cy="815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sz="900" spc="10" noProof="0" dirty="0">
                <a:solidFill>
                  <a:schemeClr val="tx1"/>
                </a:solidFill>
                <a:latin typeface="+mn-lt"/>
                <a:cs typeface="Georgia"/>
              </a:rPr>
              <a:t>Densité </a:t>
            </a:r>
          </a:p>
          <a:p>
            <a:pPr algn="l"/>
            <a:r>
              <a:rPr lang="fr-FR" sz="900" spc="10" noProof="0" dirty="0">
                <a:solidFill>
                  <a:schemeClr val="tx1"/>
                </a:solidFill>
                <a:latin typeface="+mn-lt"/>
                <a:cs typeface="Georgia"/>
              </a:rPr>
              <a:t>électronique</a:t>
            </a:r>
          </a:p>
          <a:p>
            <a:pPr algn="l"/>
            <a:endParaRPr lang="fr-FR" sz="900" spc="10" noProof="0" dirty="0">
              <a:solidFill>
                <a:schemeClr val="tx1"/>
              </a:solidFill>
              <a:cs typeface="Georgia"/>
            </a:endParaRPr>
          </a:p>
          <a:p>
            <a:pPr algn="l"/>
            <a:r>
              <a:rPr lang="fr-FR" sz="900" spc="10" noProof="0" dirty="0">
                <a:solidFill>
                  <a:srgbClr val="DA0000"/>
                </a:solidFill>
                <a:latin typeface="+mn-lt"/>
                <a:cs typeface="Georgia"/>
              </a:rPr>
              <a:t>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9D9709-D41C-B2A1-B590-D9A15D0ED7C5}"/>
              </a:ext>
            </a:extLst>
          </p:cNvPr>
          <p:cNvCxnSpPr>
            <a:cxnSpLocks/>
          </p:cNvCxnSpPr>
          <p:nvPr/>
        </p:nvCxnSpPr>
        <p:spPr>
          <a:xfrm>
            <a:off x="857250" y="839730"/>
            <a:ext cx="579575" cy="2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4ED8CA-977F-B92A-7F1D-7D99666AF38D}"/>
              </a:ext>
            </a:extLst>
          </p:cNvPr>
          <p:cNvCxnSpPr>
            <a:cxnSpLocks/>
          </p:cNvCxnSpPr>
          <p:nvPr/>
        </p:nvCxnSpPr>
        <p:spPr>
          <a:xfrm flipV="1">
            <a:off x="696596" y="1160442"/>
            <a:ext cx="719070" cy="58953"/>
          </a:xfrm>
          <a:prstGeom prst="straightConnector1">
            <a:avLst/>
          </a:prstGeom>
          <a:ln>
            <a:solidFill>
              <a:srgbClr val="DA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471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CF62F-6E68-54D8-B63A-EDEFFAE83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8B3F-C19E-3630-0834-1A4CDB36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Onde de densité de charge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B61A3-CBE1-A510-9929-2167F1A720A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1082E-3A7D-14BC-68FA-96D12D51A8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34</a:t>
            </a:fld>
            <a:endParaRPr lang="fr-FR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C71CE-3AC2-2654-C254-44D34A0EB04B}"/>
              </a:ext>
            </a:extLst>
          </p:cNvPr>
          <p:cNvSpPr txBox="1"/>
          <p:nvPr/>
        </p:nvSpPr>
        <p:spPr>
          <a:xfrm>
            <a:off x="95250" y="397643"/>
            <a:ext cx="15240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200" u="sng" spc="1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Avant transition 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27549D-1DA3-F0FD-51F4-3DD19C4F6A2D}"/>
              </a:ext>
            </a:extLst>
          </p:cNvPr>
          <p:cNvGrpSpPr/>
          <p:nvPr/>
        </p:nvGrpSpPr>
        <p:grpSpPr>
          <a:xfrm>
            <a:off x="323850" y="582110"/>
            <a:ext cx="3589654" cy="919665"/>
            <a:chOff x="323850" y="580109"/>
            <a:chExt cx="3589654" cy="91966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73A8853-77F3-BCAC-D1FB-11862092D85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0639" y="580109"/>
              <a:ext cx="3522865" cy="88547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4D2C42-DFD3-8249-D0CF-2A330EEB2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0" y="580109"/>
              <a:ext cx="1176776" cy="91966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6D3AD85-188E-602B-9831-B2E3A587C5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2"/>
          <a:stretch/>
        </p:blipFill>
        <p:spPr>
          <a:xfrm>
            <a:off x="1455179" y="1528697"/>
            <a:ext cx="2442838" cy="847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48633-48C8-857D-A9C9-40FD6504598B}"/>
              </a:ext>
            </a:extLst>
          </p:cNvPr>
          <p:cNvSpPr txBox="1"/>
          <p:nvPr/>
        </p:nvSpPr>
        <p:spPr>
          <a:xfrm>
            <a:off x="95250" y="1402947"/>
            <a:ext cx="15240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200" u="sng" spc="1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Après transition :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81DDF4-3A35-4490-1FEF-38442AE42AD6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200150" y="1816492"/>
            <a:ext cx="495300" cy="9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C9A0C4D-B999-F62C-B536-98B4628ED606}"/>
              </a:ext>
            </a:extLst>
          </p:cNvPr>
          <p:cNvSpPr txBox="1"/>
          <p:nvPr/>
        </p:nvSpPr>
        <p:spPr>
          <a:xfrm>
            <a:off x="323850" y="1770007"/>
            <a:ext cx="87630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900" spc="10" noProof="0" dirty="0">
                <a:solidFill>
                  <a:schemeClr val="tx1"/>
                </a:solidFill>
                <a:latin typeface="+mn-lt"/>
                <a:cs typeface="Georgia"/>
              </a:rPr>
              <a:t>Onde de densité de charge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5F37B0-4F62-7084-7024-AE39B0F4E849}"/>
              </a:ext>
            </a:extLst>
          </p:cNvPr>
          <p:cNvSpPr/>
          <p:nvPr/>
        </p:nvSpPr>
        <p:spPr>
          <a:xfrm>
            <a:off x="205226" y="622575"/>
            <a:ext cx="1261624" cy="815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sz="900" spc="10" noProof="0" dirty="0">
                <a:solidFill>
                  <a:schemeClr val="tx1"/>
                </a:solidFill>
                <a:latin typeface="+mn-lt"/>
                <a:cs typeface="Georgia"/>
              </a:rPr>
              <a:t>Densité </a:t>
            </a:r>
          </a:p>
          <a:p>
            <a:pPr algn="l"/>
            <a:r>
              <a:rPr lang="fr-FR" sz="900" spc="10" noProof="0" dirty="0">
                <a:solidFill>
                  <a:schemeClr val="tx1"/>
                </a:solidFill>
                <a:latin typeface="+mn-lt"/>
                <a:cs typeface="Georgia"/>
              </a:rPr>
              <a:t>électronique</a:t>
            </a:r>
          </a:p>
          <a:p>
            <a:pPr algn="l"/>
            <a:endParaRPr lang="fr-FR" sz="900" spc="10" noProof="0" dirty="0">
              <a:solidFill>
                <a:schemeClr val="tx1"/>
              </a:solidFill>
              <a:cs typeface="Georgia"/>
            </a:endParaRPr>
          </a:p>
          <a:p>
            <a:pPr algn="l"/>
            <a:r>
              <a:rPr lang="fr-FR" sz="900" spc="10" noProof="0" dirty="0">
                <a:solidFill>
                  <a:srgbClr val="DA0000"/>
                </a:solidFill>
                <a:latin typeface="+mn-lt"/>
                <a:cs typeface="Georgia"/>
              </a:rPr>
              <a:t>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AB7B4-0023-48F2-814A-33B389FBE3B8}"/>
              </a:ext>
            </a:extLst>
          </p:cNvPr>
          <p:cNvCxnSpPr>
            <a:cxnSpLocks/>
          </p:cNvCxnSpPr>
          <p:nvPr/>
        </p:nvCxnSpPr>
        <p:spPr>
          <a:xfrm>
            <a:off x="857250" y="839730"/>
            <a:ext cx="579575" cy="2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F34878-EFED-D5F8-3924-237BD82A8E5E}"/>
              </a:ext>
            </a:extLst>
          </p:cNvPr>
          <p:cNvCxnSpPr>
            <a:cxnSpLocks/>
          </p:cNvCxnSpPr>
          <p:nvPr/>
        </p:nvCxnSpPr>
        <p:spPr>
          <a:xfrm flipV="1">
            <a:off x="696596" y="1160442"/>
            <a:ext cx="719070" cy="58953"/>
          </a:xfrm>
          <a:prstGeom prst="straightConnector1">
            <a:avLst/>
          </a:prstGeom>
          <a:ln>
            <a:solidFill>
              <a:srgbClr val="DA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845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5A53C-3498-01BE-9556-00FB4E33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E120C0-07A0-283E-1415-4DD3925560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1" t="10948" r="8920" b="8792"/>
          <a:stretch/>
        </p:blipFill>
        <p:spPr>
          <a:xfrm>
            <a:off x="1455179" y="2361610"/>
            <a:ext cx="2575521" cy="968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4639F-14D0-E9D0-7C1A-41D0767C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Onde de densité de charge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3DDB2-1931-EE29-81E4-86D70636B39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06279-9467-E2E2-B6A1-02952FD477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35</a:t>
            </a:fld>
            <a:endParaRPr lang="fr-FR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FDF60-90F2-587F-217F-A0F6C307F665}"/>
              </a:ext>
            </a:extLst>
          </p:cNvPr>
          <p:cNvSpPr txBox="1"/>
          <p:nvPr/>
        </p:nvSpPr>
        <p:spPr>
          <a:xfrm>
            <a:off x="95250" y="397643"/>
            <a:ext cx="15240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200" u="sng" spc="1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Avant transition 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853BEC-E475-7D28-CEFB-7DCA93CB2B51}"/>
              </a:ext>
            </a:extLst>
          </p:cNvPr>
          <p:cNvGrpSpPr/>
          <p:nvPr/>
        </p:nvGrpSpPr>
        <p:grpSpPr>
          <a:xfrm>
            <a:off x="323850" y="582110"/>
            <a:ext cx="3589654" cy="919665"/>
            <a:chOff x="323850" y="580109"/>
            <a:chExt cx="3589654" cy="919665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DCAABFA4-DC60-B456-5C9F-A92246BFECE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0639" y="580109"/>
              <a:ext cx="3522865" cy="88547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0F5467F-FB15-3DA0-2C04-49FFDD57B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0" y="580109"/>
              <a:ext cx="1176776" cy="91966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2E0DE2E-9F31-FD6D-F2B5-61B9246392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2"/>
          <a:stretch/>
        </p:blipFill>
        <p:spPr>
          <a:xfrm>
            <a:off x="1455179" y="1528697"/>
            <a:ext cx="2442838" cy="847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7ABF72-1564-EC1D-151A-38D9B359F372}"/>
              </a:ext>
            </a:extLst>
          </p:cNvPr>
          <p:cNvSpPr txBox="1"/>
          <p:nvPr/>
        </p:nvSpPr>
        <p:spPr>
          <a:xfrm>
            <a:off x="95250" y="1402947"/>
            <a:ext cx="15240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200" u="sng" spc="1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Après transition :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B777C8-896A-4118-9BB0-4AE1EC224828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200150" y="1816492"/>
            <a:ext cx="495300" cy="9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9DE907-A0BE-EC56-E18E-419723C7CCCD}"/>
              </a:ext>
            </a:extLst>
          </p:cNvPr>
          <p:cNvCxnSpPr>
            <a:cxnSpLocks/>
          </p:cNvCxnSpPr>
          <p:nvPr/>
        </p:nvCxnSpPr>
        <p:spPr>
          <a:xfrm flipV="1">
            <a:off x="984765" y="2654239"/>
            <a:ext cx="634485" cy="25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7E6265-B109-8962-7DEF-FC96FBCFD533}"/>
              </a:ext>
            </a:extLst>
          </p:cNvPr>
          <p:cNvSpPr txBox="1"/>
          <p:nvPr/>
        </p:nvSpPr>
        <p:spPr>
          <a:xfrm>
            <a:off x="323850" y="1770007"/>
            <a:ext cx="87630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900" spc="10" noProof="0" dirty="0">
                <a:solidFill>
                  <a:schemeClr val="tx1"/>
                </a:solidFill>
                <a:latin typeface="+mn-lt"/>
                <a:cs typeface="Georgia"/>
              </a:rPr>
              <a:t>Onde de densité de charge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609772-BD3D-9396-CE76-3FB92CDC5C60}"/>
              </a:ext>
            </a:extLst>
          </p:cNvPr>
          <p:cNvSpPr txBox="1"/>
          <p:nvPr/>
        </p:nvSpPr>
        <p:spPr>
          <a:xfrm>
            <a:off x="323850" y="2596693"/>
            <a:ext cx="876300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900" spc="10" noProof="0" dirty="0" err="1">
                <a:solidFill>
                  <a:schemeClr val="tx1"/>
                </a:solidFill>
                <a:latin typeface="+mn-lt"/>
                <a:cs typeface="Georgia"/>
              </a:rPr>
              <a:t>Amplitudon</a:t>
            </a:r>
            <a:endParaRPr lang="fr-FR" sz="900" spc="10" noProof="0" dirty="0">
              <a:solidFill>
                <a:schemeClr val="tx1"/>
              </a:solidFill>
              <a:latin typeface="+mn-lt"/>
              <a:cs typeface="Georg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809350-90D0-306D-6FD3-442DB8DCECBD}"/>
              </a:ext>
            </a:extLst>
          </p:cNvPr>
          <p:cNvSpPr/>
          <p:nvPr/>
        </p:nvSpPr>
        <p:spPr>
          <a:xfrm>
            <a:off x="205226" y="622575"/>
            <a:ext cx="1261624" cy="815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sz="900" spc="10" noProof="0" dirty="0">
                <a:solidFill>
                  <a:schemeClr val="tx1"/>
                </a:solidFill>
                <a:latin typeface="+mn-lt"/>
                <a:cs typeface="Georgia"/>
              </a:rPr>
              <a:t>Densité </a:t>
            </a:r>
          </a:p>
          <a:p>
            <a:pPr algn="l"/>
            <a:r>
              <a:rPr lang="fr-FR" sz="900" spc="10" noProof="0" dirty="0">
                <a:solidFill>
                  <a:schemeClr val="tx1"/>
                </a:solidFill>
                <a:latin typeface="+mn-lt"/>
                <a:cs typeface="Georgia"/>
              </a:rPr>
              <a:t>électronique</a:t>
            </a:r>
          </a:p>
          <a:p>
            <a:pPr algn="l"/>
            <a:endParaRPr lang="fr-FR" sz="900" spc="10" noProof="0" dirty="0">
              <a:solidFill>
                <a:schemeClr val="tx1"/>
              </a:solidFill>
              <a:cs typeface="Georgia"/>
            </a:endParaRPr>
          </a:p>
          <a:p>
            <a:pPr algn="l"/>
            <a:r>
              <a:rPr lang="fr-FR" sz="900" spc="10" noProof="0" dirty="0">
                <a:solidFill>
                  <a:srgbClr val="DA0000"/>
                </a:solidFill>
                <a:latin typeface="+mn-lt"/>
                <a:cs typeface="Georgia"/>
              </a:rPr>
              <a:t>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546AC-26B8-13E5-8314-D0B8CAAE70F5}"/>
              </a:ext>
            </a:extLst>
          </p:cNvPr>
          <p:cNvCxnSpPr>
            <a:cxnSpLocks/>
          </p:cNvCxnSpPr>
          <p:nvPr/>
        </p:nvCxnSpPr>
        <p:spPr>
          <a:xfrm>
            <a:off x="857250" y="839730"/>
            <a:ext cx="579575" cy="2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662B1F-79A2-FF33-107C-E06F63ADB174}"/>
              </a:ext>
            </a:extLst>
          </p:cNvPr>
          <p:cNvCxnSpPr>
            <a:cxnSpLocks/>
          </p:cNvCxnSpPr>
          <p:nvPr/>
        </p:nvCxnSpPr>
        <p:spPr>
          <a:xfrm flipV="1">
            <a:off x="696596" y="1160442"/>
            <a:ext cx="719070" cy="58953"/>
          </a:xfrm>
          <a:prstGeom prst="straightConnector1">
            <a:avLst/>
          </a:prstGeom>
          <a:ln>
            <a:solidFill>
              <a:srgbClr val="DA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324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8BD58-8CAC-7B92-B25A-1E4C51DB0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700C-FD65-CCD8-2DD8-81477668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Observations passées du mode de Higgs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E319E-E9EA-B9F4-CB8C-7E24B38517E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7ADB1-8231-7074-7F38-7B95D8A6C8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36</a:t>
            </a:fld>
            <a:endParaRPr lang="fr-FR" noProof="0" dirty="0"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8004DB13-70C0-0278-3526-CA416BF178BE}"/>
              </a:ext>
            </a:extLst>
          </p:cNvPr>
          <p:cNvGrpSpPr/>
          <p:nvPr/>
        </p:nvGrpSpPr>
        <p:grpSpPr>
          <a:xfrm>
            <a:off x="284798" y="443672"/>
            <a:ext cx="4040504" cy="1113790"/>
            <a:chOff x="309193" y="492327"/>
            <a:chExt cx="4040504" cy="111379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E9EC5AE6-E5D1-5498-E5A1-B465BCB7262C}"/>
                </a:ext>
              </a:extLst>
            </p:cNvPr>
            <p:cNvSpPr/>
            <p:nvPr/>
          </p:nvSpPr>
          <p:spPr>
            <a:xfrm>
              <a:off x="309193" y="492327"/>
              <a:ext cx="3989704" cy="189865"/>
            </a:xfrm>
            <a:custGeom>
              <a:avLst/>
              <a:gdLst/>
              <a:ahLst/>
              <a:cxnLst/>
              <a:rect l="l" t="t" r="r" b="b"/>
              <a:pathLst>
                <a:path w="3989704" h="189865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9274"/>
                  </a:lnTo>
                  <a:lnTo>
                    <a:pt x="3989652" y="18927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7183789F-6E74-5434-1841-73072B4A118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3" y="668947"/>
              <a:ext cx="3989652" cy="50609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5FF17446-8465-EA68-587B-3FAA2CB19C8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503972"/>
              <a:ext cx="101600" cy="101600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E1B0E85E-64F8-3B20-122F-05D65C7D42E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491272"/>
              <a:ext cx="3938851" cy="114301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FC33CEE2-E978-7237-FA5B-A3397913FC8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8846" y="536562"/>
              <a:ext cx="50800" cy="967409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99AD4EDA-AC0F-58E1-B84D-54DE22302951}"/>
                </a:ext>
              </a:extLst>
            </p:cNvPr>
            <p:cNvSpPr/>
            <p:nvPr/>
          </p:nvSpPr>
          <p:spPr>
            <a:xfrm>
              <a:off x="309193" y="713224"/>
              <a:ext cx="3989704" cy="842010"/>
            </a:xfrm>
            <a:custGeom>
              <a:avLst/>
              <a:gdLst/>
              <a:ahLst/>
              <a:cxnLst/>
              <a:rect l="l" t="t" r="r" b="b"/>
              <a:pathLst>
                <a:path w="3989704" h="842010">
                  <a:moveTo>
                    <a:pt x="3989652" y="0"/>
                  </a:moveTo>
                  <a:lnTo>
                    <a:pt x="0" y="0"/>
                  </a:lnTo>
                  <a:lnTo>
                    <a:pt x="0" y="790747"/>
                  </a:lnTo>
                  <a:lnTo>
                    <a:pt x="4008" y="810472"/>
                  </a:lnTo>
                  <a:lnTo>
                    <a:pt x="14922" y="826625"/>
                  </a:lnTo>
                  <a:lnTo>
                    <a:pt x="31075" y="837539"/>
                  </a:lnTo>
                  <a:lnTo>
                    <a:pt x="50800" y="841547"/>
                  </a:lnTo>
                  <a:lnTo>
                    <a:pt x="3938852" y="841547"/>
                  </a:lnTo>
                  <a:lnTo>
                    <a:pt x="3958576" y="837539"/>
                  </a:lnTo>
                  <a:lnTo>
                    <a:pt x="3974729" y="826625"/>
                  </a:lnTo>
                  <a:lnTo>
                    <a:pt x="3985644" y="810472"/>
                  </a:lnTo>
                  <a:lnTo>
                    <a:pt x="3989652" y="7907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sz="1400" noProof="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F00F449A-C3A8-6E70-B032-EB58D4BED0E8}"/>
                </a:ext>
              </a:extLst>
            </p:cNvPr>
            <p:cNvSpPr/>
            <p:nvPr/>
          </p:nvSpPr>
          <p:spPr>
            <a:xfrm>
              <a:off x="4298846" y="574655"/>
              <a:ext cx="0" cy="948690"/>
            </a:xfrm>
            <a:custGeom>
              <a:avLst/>
              <a:gdLst/>
              <a:ahLst/>
              <a:cxnLst/>
              <a:rect l="l" t="t" r="r" b="b"/>
              <a:pathLst>
                <a:path h="948690">
                  <a:moveTo>
                    <a:pt x="0" y="94836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D311DCC-AE65-EAB8-5D26-17AEADBC07AE}"/>
                </a:ext>
              </a:extLst>
            </p:cNvPr>
            <p:cNvSpPr/>
            <p:nvPr/>
          </p:nvSpPr>
          <p:spPr>
            <a:xfrm>
              <a:off x="4298846" y="5619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F2B283FE-F5C7-D99E-8C96-858546F01D4F}"/>
                </a:ext>
              </a:extLst>
            </p:cNvPr>
            <p:cNvSpPr/>
            <p:nvPr/>
          </p:nvSpPr>
          <p:spPr>
            <a:xfrm>
              <a:off x="4298846" y="5492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B32F4C37-9D99-CB34-A63B-AC7C3C620D4F}"/>
                </a:ext>
              </a:extLst>
            </p:cNvPr>
            <p:cNvSpPr/>
            <p:nvPr/>
          </p:nvSpPr>
          <p:spPr>
            <a:xfrm>
              <a:off x="4298846" y="5365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F231C9B6-1822-B1CD-7B4C-F22724968E62}"/>
              </a:ext>
            </a:extLst>
          </p:cNvPr>
          <p:cNvSpPr txBox="1"/>
          <p:nvPr/>
        </p:nvSpPr>
        <p:spPr>
          <a:xfrm>
            <a:off x="290564" y="378007"/>
            <a:ext cx="3598545" cy="27507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lang="fr-FR" sz="1400" spc="-50" noProof="0" dirty="0">
                <a:solidFill>
                  <a:srgbClr val="FFFFFF"/>
                </a:solidFill>
                <a:latin typeface="Adobe Garamond Pro" panose="02020502060506020403" pitchFamily="18" charset="0"/>
                <a:cs typeface="Times New Roman"/>
              </a:rPr>
              <a:t>Concrètement ?</a:t>
            </a:r>
            <a:endParaRPr lang="fr-FR" sz="1400" noProof="0" dirty="0">
              <a:latin typeface="Adobe Garamond Pro" panose="02020502060506020403" pitchFamily="18" charset="0"/>
              <a:cs typeface="Times New Roman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96F812-96EE-9CE0-DACD-215A489BA3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284"/>
            <a:ext cx="2253203" cy="1707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F2C87E-4CB6-A64F-1FB1-7716965B2A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t="10729" r="12488" b="4440"/>
          <a:stretch/>
        </p:blipFill>
        <p:spPr>
          <a:xfrm>
            <a:off x="2253203" y="1582399"/>
            <a:ext cx="2356897" cy="17445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69E613-D1F7-1F9A-D9C2-A0DCCA9D20DB}"/>
              </a:ext>
            </a:extLst>
          </p:cNvPr>
          <p:cNvSpPr txBox="1"/>
          <p:nvPr/>
        </p:nvSpPr>
        <p:spPr>
          <a:xfrm>
            <a:off x="145367" y="712608"/>
            <a:ext cx="4103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9880" marR="5080" indent="-171450">
              <a:lnSpc>
                <a:spcPct val="100000"/>
              </a:lnSpc>
              <a:spcBef>
                <a:spcPts val="290"/>
              </a:spcBef>
              <a:buFont typeface="Arial" panose="020B0604020202020204" pitchFamily="34" charset="0"/>
              <a:buChar char="•"/>
              <a:tabLst>
                <a:tab pos="265430" algn="l"/>
              </a:tabLst>
            </a:pPr>
            <a:r>
              <a:rPr lang="fr-FR" sz="120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L’</a:t>
            </a:r>
            <a:r>
              <a:rPr lang="fr-FR" sz="1200" noProof="0" dirty="0" err="1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amplitudon</a:t>
            </a:r>
            <a:r>
              <a:rPr lang="fr-FR" sz="120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 voit son intensité diminuer au profit d’un nouveau pic en rentrant dans la phase supraconductrice !</a:t>
            </a:r>
          </a:p>
        </p:txBody>
      </p:sp>
    </p:spTree>
    <p:extLst>
      <p:ext uri="{BB962C8B-B14F-4D97-AF65-F5344CB8AC3E}">
        <p14:creationId xmlns:p14="http://schemas.microsoft.com/office/powerpoint/2010/main" val="1622611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831A3-C3A6-4689-4DB7-04D124EA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7AF6-7950-752E-A11D-D9977881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Observations passées du mode de Higgs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963CD-DE15-865E-7A9A-A85081094A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D60DE-8805-B639-B9CC-F6B9FC08933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37</a:t>
            </a:fld>
            <a:endParaRPr lang="fr-FR" noProof="0" dirty="0"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9C286139-1C7C-5223-B1D4-FA9383AF5791}"/>
              </a:ext>
            </a:extLst>
          </p:cNvPr>
          <p:cNvGrpSpPr/>
          <p:nvPr/>
        </p:nvGrpSpPr>
        <p:grpSpPr>
          <a:xfrm>
            <a:off x="284798" y="443672"/>
            <a:ext cx="4040504" cy="1113790"/>
            <a:chOff x="309193" y="492327"/>
            <a:chExt cx="4040504" cy="111379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3A274FF7-DBAC-F97C-61EE-0E336811BAD8}"/>
                </a:ext>
              </a:extLst>
            </p:cNvPr>
            <p:cNvSpPr/>
            <p:nvPr/>
          </p:nvSpPr>
          <p:spPr>
            <a:xfrm>
              <a:off x="309193" y="492327"/>
              <a:ext cx="3989704" cy="189865"/>
            </a:xfrm>
            <a:custGeom>
              <a:avLst/>
              <a:gdLst/>
              <a:ahLst/>
              <a:cxnLst/>
              <a:rect l="l" t="t" r="r" b="b"/>
              <a:pathLst>
                <a:path w="3989704" h="189865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9274"/>
                  </a:lnTo>
                  <a:lnTo>
                    <a:pt x="3989652" y="18927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7CA22EB0-8CB8-8965-C3C6-B04996C774E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193" y="668947"/>
              <a:ext cx="3989652" cy="50609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4EAE0252-C7FC-3C60-68FD-D6B4207B85D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4" y="1503972"/>
              <a:ext cx="101600" cy="101600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04491BD6-FEA9-0B33-D5E2-2CB4FB760FF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94" y="1491272"/>
              <a:ext cx="3938851" cy="114301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94CBFAAC-5D0D-3CF9-0CCB-395C5A0D2A1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8846" y="536562"/>
              <a:ext cx="50800" cy="967409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743B38D4-43B8-1DB2-4C41-A12D2C024421}"/>
                </a:ext>
              </a:extLst>
            </p:cNvPr>
            <p:cNvSpPr/>
            <p:nvPr/>
          </p:nvSpPr>
          <p:spPr>
            <a:xfrm>
              <a:off x="309193" y="713224"/>
              <a:ext cx="3989704" cy="842010"/>
            </a:xfrm>
            <a:custGeom>
              <a:avLst/>
              <a:gdLst/>
              <a:ahLst/>
              <a:cxnLst/>
              <a:rect l="l" t="t" r="r" b="b"/>
              <a:pathLst>
                <a:path w="3989704" h="842010">
                  <a:moveTo>
                    <a:pt x="3989652" y="0"/>
                  </a:moveTo>
                  <a:lnTo>
                    <a:pt x="0" y="0"/>
                  </a:lnTo>
                  <a:lnTo>
                    <a:pt x="0" y="790747"/>
                  </a:lnTo>
                  <a:lnTo>
                    <a:pt x="4008" y="810472"/>
                  </a:lnTo>
                  <a:lnTo>
                    <a:pt x="14922" y="826625"/>
                  </a:lnTo>
                  <a:lnTo>
                    <a:pt x="31075" y="837539"/>
                  </a:lnTo>
                  <a:lnTo>
                    <a:pt x="50800" y="841547"/>
                  </a:lnTo>
                  <a:lnTo>
                    <a:pt x="3938852" y="841547"/>
                  </a:lnTo>
                  <a:lnTo>
                    <a:pt x="3958576" y="837539"/>
                  </a:lnTo>
                  <a:lnTo>
                    <a:pt x="3974729" y="826625"/>
                  </a:lnTo>
                  <a:lnTo>
                    <a:pt x="3985644" y="810472"/>
                  </a:lnTo>
                  <a:lnTo>
                    <a:pt x="3989652" y="7907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sz="1400" noProof="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35DC8544-1E04-4BA9-0FFF-88CFBCE73698}"/>
                </a:ext>
              </a:extLst>
            </p:cNvPr>
            <p:cNvSpPr/>
            <p:nvPr/>
          </p:nvSpPr>
          <p:spPr>
            <a:xfrm>
              <a:off x="4298846" y="574655"/>
              <a:ext cx="0" cy="948690"/>
            </a:xfrm>
            <a:custGeom>
              <a:avLst/>
              <a:gdLst/>
              <a:ahLst/>
              <a:cxnLst/>
              <a:rect l="l" t="t" r="r" b="b"/>
              <a:pathLst>
                <a:path h="948690">
                  <a:moveTo>
                    <a:pt x="0" y="94836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FF38FB9D-88F9-37C9-1AA8-17A629D793A2}"/>
                </a:ext>
              </a:extLst>
            </p:cNvPr>
            <p:cNvSpPr/>
            <p:nvPr/>
          </p:nvSpPr>
          <p:spPr>
            <a:xfrm>
              <a:off x="4298846" y="5619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D75F17B9-19EE-23DE-0808-E096B56BBEF9}"/>
                </a:ext>
              </a:extLst>
            </p:cNvPr>
            <p:cNvSpPr/>
            <p:nvPr/>
          </p:nvSpPr>
          <p:spPr>
            <a:xfrm>
              <a:off x="4298846" y="5492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683939B6-FE8E-7F59-37CB-F860121EF6C2}"/>
                </a:ext>
              </a:extLst>
            </p:cNvPr>
            <p:cNvSpPr/>
            <p:nvPr/>
          </p:nvSpPr>
          <p:spPr>
            <a:xfrm>
              <a:off x="4298846" y="5365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8C0064D3-C88E-727B-F3F6-91BA0E569E76}"/>
              </a:ext>
            </a:extLst>
          </p:cNvPr>
          <p:cNvSpPr txBox="1"/>
          <p:nvPr/>
        </p:nvSpPr>
        <p:spPr>
          <a:xfrm>
            <a:off x="290564" y="378007"/>
            <a:ext cx="3598545" cy="27507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lang="fr-FR" sz="1400" spc="-50" noProof="0" dirty="0">
                <a:solidFill>
                  <a:srgbClr val="FFFFFF"/>
                </a:solidFill>
                <a:latin typeface="Adobe Garamond Pro" panose="02020502060506020403" pitchFamily="18" charset="0"/>
                <a:cs typeface="Times New Roman"/>
              </a:rPr>
              <a:t>Concrètement ?</a:t>
            </a:r>
            <a:endParaRPr lang="fr-FR" sz="1400" noProof="0" dirty="0">
              <a:latin typeface="Adobe Garamond Pro" panose="02020502060506020403" pitchFamily="18" charset="0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54753-2AC0-D1C7-5D26-4B8ED26B984C}"/>
              </a:ext>
            </a:extLst>
          </p:cNvPr>
          <p:cNvSpPr txBox="1"/>
          <p:nvPr/>
        </p:nvSpPr>
        <p:spPr>
          <a:xfrm>
            <a:off x="145367" y="712608"/>
            <a:ext cx="410368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9880" marR="5080" indent="-171450">
              <a:lnSpc>
                <a:spcPct val="100000"/>
              </a:lnSpc>
              <a:spcBef>
                <a:spcPts val="290"/>
              </a:spcBef>
              <a:buFont typeface="Arial" panose="020B0604020202020204" pitchFamily="34" charset="0"/>
              <a:buChar char="•"/>
              <a:tabLst>
                <a:tab pos="265430" algn="l"/>
              </a:tabLst>
            </a:pPr>
            <a:r>
              <a:rPr lang="fr-FR" sz="120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L’</a:t>
            </a:r>
            <a:r>
              <a:rPr lang="fr-FR" sz="1200" noProof="0" dirty="0" err="1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amplitudon</a:t>
            </a:r>
            <a:r>
              <a:rPr lang="fr-FR" sz="120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 voit son intensité diminuer au profit d’un nouveau pic en rentrant dans la phase supraconductrice !</a:t>
            </a:r>
          </a:p>
          <a:p>
            <a:pPr marL="309880" marR="5080" indent="-171450">
              <a:spcBef>
                <a:spcPts val="290"/>
              </a:spcBef>
              <a:buFont typeface="Arial" panose="020B0604020202020204" pitchFamily="34" charset="0"/>
              <a:buChar char="•"/>
              <a:tabLst>
                <a:tab pos="265430" algn="l"/>
              </a:tabLst>
            </a:pPr>
            <a:r>
              <a:rPr lang="fr-FR" sz="120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Cette signature n’existe </a:t>
            </a:r>
            <a:r>
              <a:rPr lang="fr-FR" sz="1200" b="1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que</a:t>
            </a:r>
            <a:r>
              <a:rPr lang="fr-FR" sz="120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 lors de la coexistence des phases !</a:t>
            </a:r>
          </a:p>
          <a:p>
            <a:pPr marL="309880" marR="5080" indent="-171450">
              <a:lnSpc>
                <a:spcPct val="100000"/>
              </a:lnSpc>
              <a:spcBef>
                <a:spcPts val="290"/>
              </a:spcBef>
              <a:buFont typeface="Arial" panose="020B0604020202020204" pitchFamily="34" charset="0"/>
              <a:buChar char="•"/>
              <a:tabLst>
                <a:tab pos="265430" algn="l"/>
              </a:tabLst>
            </a:pPr>
            <a:endParaRPr lang="fr-FR" sz="1200" noProof="0" dirty="0">
              <a:solidFill>
                <a:schemeClr val="tx1"/>
              </a:solidFill>
              <a:latin typeface="Adobe Garamond Pro" panose="02020502060506020403" pitchFamily="18" charset="0"/>
              <a:cs typeface="Georgi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8D2A6-3F6B-E03F-2067-44532E62E7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761"/>
            <a:ext cx="4610100" cy="17004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DC1775-F4F1-A9B2-D698-5AEA466DC2B1}"/>
              </a:ext>
            </a:extLst>
          </p:cNvPr>
          <p:cNvSpPr txBox="1"/>
          <p:nvPr/>
        </p:nvSpPr>
        <p:spPr>
          <a:xfrm>
            <a:off x="4057650" y="3254253"/>
            <a:ext cx="609600" cy="923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Grasset </a:t>
            </a:r>
            <a:r>
              <a:rPr lang="fr-FR" sz="500" i="1" spc="10" noProof="0" dirty="0">
                <a:solidFill>
                  <a:schemeClr val="tx1"/>
                </a:solidFill>
                <a:latin typeface="+mn-lt"/>
                <a:cs typeface="Georgia"/>
              </a:rPr>
              <a:t>et al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004662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90A89CC-888B-F83E-D16D-EDD21B44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29DC-48E6-531A-F7E3-A015BE45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Observations passées du mode de Higgs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39C91-5170-6249-3284-3CC06B1198B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63C40-2DCE-E74E-D5D3-49D9250C22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38</a:t>
            </a:fld>
            <a:endParaRPr lang="fr-FR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AD516-60CE-EBFF-16A6-05132DD5EC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305"/>
            <a:ext cx="4610100" cy="1700492"/>
          </a:xfrm>
          <a:prstGeom prst="rect">
            <a:avLst/>
          </a:prstGeom>
        </p:spPr>
      </p:pic>
      <p:grpSp>
        <p:nvGrpSpPr>
          <p:cNvPr id="7" name="object 5">
            <a:extLst>
              <a:ext uri="{FF2B5EF4-FFF2-40B4-BE49-F238E27FC236}">
                <a16:creationId xmlns:a16="http://schemas.microsoft.com/office/drawing/2014/main" id="{DED20EEA-C956-4279-8A82-BBDFA137B8DA}"/>
              </a:ext>
            </a:extLst>
          </p:cNvPr>
          <p:cNvGrpSpPr/>
          <p:nvPr/>
        </p:nvGrpSpPr>
        <p:grpSpPr>
          <a:xfrm>
            <a:off x="309193" y="492327"/>
            <a:ext cx="4040504" cy="1113790"/>
            <a:chOff x="309193" y="492327"/>
            <a:chExt cx="4040504" cy="1113790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E47426CB-7DCD-AC8F-D15C-79519D6AFDAB}"/>
                </a:ext>
              </a:extLst>
            </p:cNvPr>
            <p:cNvSpPr/>
            <p:nvPr/>
          </p:nvSpPr>
          <p:spPr>
            <a:xfrm>
              <a:off x="309193" y="492327"/>
              <a:ext cx="3989704" cy="189865"/>
            </a:xfrm>
            <a:custGeom>
              <a:avLst/>
              <a:gdLst/>
              <a:ahLst/>
              <a:cxnLst/>
              <a:rect l="l" t="t" r="r" b="b"/>
              <a:pathLst>
                <a:path w="3989704" h="189865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9274"/>
                  </a:lnTo>
                  <a:lnTo>
                    <a:pt x="3989652" y="18927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B0B6CC24-1361-A19F-B67A-4FE12D731B5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193" y="668947"/>
              <a:ext cx="3989652" cy="50609"/>
            </a:xfrm>
            <a:prstGeom prst="rect">
              <a:avLst/>
            </a:prstGeom>
          </p:spPr>
        </p:pic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5B035A50-9728-73BB-C4D5-E0E9F36C6CC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994" y="1503972"/>
              <a:ext cx="101600" cy="101600"/>
            </a:xfrm>
            <a:prstGeom prst="rect">
              <a:avLst/>
            </a:prstGeom>
          </p:spPr>
        </p:pic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CD0ABA68-33AE-B4F2-0FB9-A74AE04E37A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794" y="1491272"/>
              <a:ext cx="3938851" cy="114301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4E3C88C1-8649-A6AB-2CA7-74CCCCDD4CC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8846" y="536562"/>
              <a:ext cx="50800" cy="967409"/>
            </a:xfrm>
            <a:prstGeom prst="rect">
              <a:avLst/>
            </a:prstGeom>
          </p:spPr>
        </p:pic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8E3C0373-4036-26FF-782F-A48712F61C08}"/>
                </a:ext>
              </a:extLst>
            </p:cNvPr>
            <p:cNvSpPr/>
            <p:nvPr/>
          </p:nvSpPr>
          <p:spPr>
            <a:xfrm>
              <a:off x="309193" y="713224"/>
              <a:ext cx="3989704" cy="842010"/>
            </a:xfrm>
            <a:custGeom>
              <a:avLst/>
              <a:gdLst/>
              <a:ahLst/>
              <a:cxnLst/>
              <a:rect l="l" t="t" r="r" b="b"/>
              <a:pathLst>
                <a:path w="3989704" h="842010">
                  <a:moveTo>
                    <a:pt x="3989652" y="0"/>
                  </a:moveTo>
                  <a:lnTo>
                    <a:pt x="0" y="0"/>
                  </a:lnTo>
                  <a:lnTo>
                    <a:pt x="0" y="790747"/>
                  </a:lnTo>
                  <a:lnTo>
                    <a:pt x="4008" y="810472"/>
                  </a:lnTo>
                  <a:lnTo>
                    <a:pt x="14922" y="826625"/>
                  </a:lnTo>
                  <a:lnTo>
                    <a:pt x="31075" y="837539"/>
                  </a:lnTo>
                  <a:lnTo>
                    <a:pt x="50800" y="841547"/>
                  </a:lnTo>
                  <a:lnTo>
                    <a:pt x="3938852" y="841547"/>
                  </a:lnTo>
                  <a:lnTo>
                    <a:pt x="3958576" y="837539"/>
                  </a:lnTo>
                  <a:lnTo>
                    <a:pt x="3974729" y="826625"/>
                  </a:lnTo>
                  <a:lnTo>
                    <a:pt x="3985644" y="810472"/>
                  </a:lnTo>
                  <a:lnTo>
                    <a:pt x="3989652" y="790747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sz="1400" noProof="0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BE0E2A46-D0A2-4E49-8F31-6B91026668AC}"/>
                </a:ext>
              </a:extLst>
            </p:cNvPr>
            <p:cNvSpPr/>
            <p:nvPr/>
          </p:nvSpPr>
          <p:spPr>
            <a:xfrm>
              <a:off x="4298846" y="574655"/>
              <a:ext cx="0" cy="948690"/>
            </a:xfrm>
            <a:custGeom>
              <a:avLst/>
              <a:gdLst/>
              <a:ahLst/>
              <a:cxnLst/>
              <a:rect l="l" t="t" r="r" b="b"/>
              <a:pathLst>
                <a:path h="948690">
                  <a:moveTo>
                    <a:pt x="0" y="94836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107BB984-9ABC-8FB5-8A63-6B7AB4B1E23C}"/>
                </a:ext>
              </a:extLst>
            </p:cNvPr>
            <p:cNvSpPr/>
            <p:nvPr/>
          </p:nvSpPr>
          <p:spPr>
            <a:xfrm>
              <a:off x="4298846" y="5619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9BBCF466-A344-6480-2A84-6914613E8044}"/>
                </a:ext>
              </a:extLst>
            </p:cNvPr>
            <p:cNvSpPr/>
            <p:nvPr/>
          </p:nvSpPr>
          <p:spPr>
            <a:xfrm>
              <a:off x="4298846" y="5492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52101DA3-362A-510E-86F1-A152C2DE9473}"/>
                </a:ext>
              </a:extLst>
            </p:cNvPr>
            <p:cNvSpPr/>
            <p:nvPr/>
          </p:nvSpPr>
          <p:spPr>
            <a:xfrm>
              <a:off x="4298846" y="5365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10A2E051-A24E-D48D-F10E-B5C8C73FF2FA}"/>
              </a:ext>
            </a:extLst>
          </p:cNvPr>
          <p:cNvSpPr txBox="1"/>
          <p:nvPr/>
        </p:nvSpPr>
        <p:spPr>
          <a:xfrm>
            <a:off x="314959" y="426662"/>
            <a:ext cx="3598545" cy="27507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lang="fr-FR" sz="1400" spc="-50" noProof="0" dirty="0">
                <a:solidFill>
                  <a:srgbClr val="FFFFFF"/>
                </a:solidFill>
                <a:latin typeface="Adobe Garamond Pro" panose="02020502060506020403" pitchFamily="18" charset="0"/>
                <a:cs typeface="Times New Roman"/>
              </a:rPr>
              <a:t>Concrètement ?</a:t>
            </a:r>
            <a:endParaRPr lang="fr-FR" sz="1400" noProof="0" dirty="0">
              <a:latin typeface="Adobe Garamond Pro" panose="02020502060506020403" pitchFamily="18" charset="0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CD11A-6DC6-33A7-92C7-F50EA588F263}"/>
              </a:ext>
            </a:extLst>
          </p:cNvPr>
          <p:cNvSpPr txBox="1"/>
          <p:nvPr/>
        </p:nvSpPr>
        <p:spPr>
          <a:xfrm>
            <a:off x="144363" y="701737"/>
            <a:ext cx="4103684" cy="86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9880" marR="5080" indent="-171450">
              <a:lnSpc>
                <a:spcPct val="100000"/>
              </a:lnSpc>
              <a:spcBef>
                <a:spcPts val="290"/>
              </a:spcBef>
              <a:buFont typeface="Arial" panose="020B0604020202020204" pitchFamily="34" charset="0"/>
              <a:buChar char="•"/>
              <a:tabLst>
                <a:tab pos="265430" algn="l"/>
              </a:tabLst>
            </a:pPr>
            <a:r>
              <a:rPr lang="fr-FR" sz="120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L’</a:t>
            </a:r>
            <a:r>
              <a:rPr lang="fr-FR" sz="1200" noProof="0" dirty="0" err="1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amplitudon</a:t>
            </a:r>
            <a:r>
              <a:rPr lang="fr-FR" sz="120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 se déforme en rentrant dans la phase supraconductrice !</a:t>
            </a:r>
          </a:p>
          <a:p>
            <a:pPr marL="309880" marR="5080" indent="-171450">
              <a:lnSpc>
                <a:spcPct val="100000"/>
              </a:lnSpc>
              <a:spcBef>
                <a:spcPts val="290"/>
              </a:spcBef>
              <a:buFont typeface="Arial" panose="020B0604020202020204" pitchFamily="34" charset="0"/>
              <a:buChar char="•"/>
              <a:tabLst>
                <a:tab pos="265430" algn="l"/>
              </a:tabLst>
            </a:pPr>
            <a:r>
              <a:rPr lang="fr-FR" sz="120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Cette déformation n’existe </a:t>
            </a:r>
            <a:r>
              <a:rPr lang="fr-FR" sz="1200" b="1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que</a:t>
            </a:r>
            <a:r>
              <a:rPr lang="fr-FR" sz="120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 lors de la coexistence des phases !</a:t>
            </a:r>
          </a:p>
        </p:txBody>
      </p:sp>
    </p:spTree>
    <p:extLst>
      <p:ext uri="{BB962C8B-B14F-4D97-AF65-F5344CB8AC3E}">
        <p14:creationId xmlns:p14="http://schemas.microsoft.com/office/powerpoint/2010/main" val="1450116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A3BF3-26B8-A006-F264-A3A220420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1033-98E3-2A64-2648-A2DCDD87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Problématiques de mon travail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A2F52-ADA5-3159-C12A-40828373A9E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49910-C357-5C0C-ED47-1D9F3C9433F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39</a:t>
            </a:fld>
            <a:endParaRPr lang="fr-FR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700433-D610-5387-D103-8A3FF705BA1E}"/>
              </a:ext>
            </a:extLst>
          </p:cNvPr>
          <p:cNvGrpSpPr/>
          <p:nvPr/>
        </p:nvGrpSpPr>
        <p:grpSpPr>
          <a:xfrm>
            <a:off x="284798" y="510797"/>
            <a:ext cx="4040504" cy="1127125"/>
            <a:chOff x="309193" y="1196504"/>
            <a:chExt cx="4040504" cy="1127125"/>
          </a:xfrm>
        </p:grpSpPr>
        <p:grpSp>
          <p:nvGrpSpPr>
            <p:cNvPr id="6" name="object 5">
              <a:extLst>
                <a:ext uri="{FF2B5EF4-FFF2-40B4-BE49-F238E27FC236}">
                  <a16:creationId xmlns:a16="http://schemas.microsoft.com/office/drawing/2014/main" id="{343FFC6C-ABBF-39C2-B71C-41D355DCA877}"/>
                </a:ext>
              </a:extLst>
            </p:cNvPr>
            <p:cNvGrpSpPr/>
            <p:nvPr/>
          </p:nvGrpSpPr>
          <p:grpSpPr>
            <a:xfrm>
              <a:off x="309193" y="1196504"/>
              <a:ext cx="4040504" cy="1127125"/>
              <a:chOff x="309193" y="1196504"/>
              <a:chExt cx="4040504" cy="1127125"/>
            </a:xfrm>
          </p:grpSpPr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97012D20-E51F-6D1B-1083-EB848E76468D}"/>
                  </a:ext>
                </a:extLst>
              </p:cNvPr>
              <p:cNvSpPr/>
              <p:nvPr/>
            </p:nvSpPr>
            <p:spPr>
              <a:xfrm>
                <a:off x="309193" y="1196504"/>
                <a:ext cx="3989704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201294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201269"/>
                    </a:lnTo>
                    <a:lnTo>
                      <a:pt x="3989652" y="201269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006889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8" name="object 7">
                <a:extLst>
                  <a:ext uri="{FF2B5EF4-FFF2-40B4-BE49-F238E27FC236}">
                    <a16:creationId xmlns:a16="http://schemas.microsoft.com/office/drawing/2014/main" id="{5FF38CEC-62DD-824A-7D1E-A3275A79C40F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9193" y="1385125"/>
                <a:ext cx="3989652" cy="50609"/>
              </a:xfrm>
              <a:prstGeom prst="rect">
                <a:avLst/>
              </a:prstGeom>
            </p:spPr>
          </p:pic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045887D4-73E7-980A-C71B-59EEC2EB43B7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9994" y="2221407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0" name="object 9">
                <a:extLst>
                  <a:ext uri="{FF2B5EF4-FFF2-40B4-BE49-F238E27FC236}">
                    <a16:creationId xmlns:a16="http://schemas.microsoft.com/office/drawing/2014/main" id="{B28BAD6B-A9D0-48FD-0C9B-35339D326AB7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0794" y="2208707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1" name="object 10">
                <a:extLst>
                  <a:ext uri="{FF2B5EF4-FFF2-40B4-BE49-F238E27FC236}">
                    <a16:creationId xmlns:a16="http://schemas.microsoft.com/office/drawing/2014/main" id="{BCCA7CE0-A8FE-DA02-6E34-82EB330211FE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98846" y="1240726"/>
                <a:ext cx="50800" cy="980681"/>
              </a:xfrm>
              <a:prstGeom prst="rect">
                <a:avLst/>
              </a:prstGeom>
            </p:spPr>
          </p:pic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E9A6946A-B590-AC78-DCA5-129D79B1C8A8}"/>
                  </a:ext>
                </a:extLst>
              </p:cNvPr>
              <p:cNvSpPr/>
              <p:nvPr/>
            </p:nvSpPr>
            <p:spPr>
              <a:xfrm>
                <a:off x="309193" y="1429395"/>
                <a:ext cx="3989704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43280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792012"/>
                    </a:lnTo>
                    <a:lnTo>
                      <a:pt x="4008" y="811737"/>
                    </a:lnTo>
                    <a:lnTo>
                      <a:pt x="14922" y="827890"/>
                    </a:lnTo>
                    <a:lnTo>
                      <a:pt x="31075" y="838804"/>
                    </a:lnTo>
                    <a:lnTo>
                      <a:pt x="50800" y="842812"/>
                    </a:lnTo>
                    <a:lnTo>
                      <a:pt x="3938852" y="842812"/>
                    </a:lnTo>
                    <a:lnTo>
                      <a:pt x="3958576" y="838804"/>
                    </a:lnTo>
                    <a:lnTo>
                      <a:pt x="3974729" y="827890"/>
                    </a:lnTo>
                    <a:lnTo>
                      <a:pt x="3985644" y="811737"/>
                    </a:lnTo>
                    <a:lnTo>
                      <a:pt x="3989652" y="792012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F5AB56AF-2BDD-824B-CE49-3209F8BEFD83}"/>
                  </a:ext>
                </a:extLst>
              </p:cNvPr>
              <p:cNvSpPr/>
              <p:nvPr/>
            </p:nvSpPr>
            <p:spPr>
              <a:xfrm>
                <a:off x="4298846" y="1278831"/>
                <a:ext cx="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h="962025">
                    <a:moveTo>
                      <a:pt x="0" y="961626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F39493CB-66DD-55A2-0AF5-81E88BCACC17}"/>
                  </a:ext>
                </a:extLst>
              </p:cNvPr>
              <p:cNvSpPr/>
              <p:nvPr/>
            </p:nvSpPr>
            <p:spPr>
              <a:xfrm>
                <a:off x="4298846" y="12661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A38A4BFE-FA63-CF8E-DC72-939C87B7DD61}"/>
                  </a:ext>
                </a:extLst>
              </p:cNvPr>
              <p:cNvSpPr/>
              <p:nvPr/>
            </p:nvSpPr>
            <p:spPr>
              <a:xfrm>
                <a:off x="4298846" y="12534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5">
                <a:extLst>
                  <a:ext uri="{FF2B5EF4-FFF2-40B4-BE49-F238E27FC236}">
                    <a16:creationId xmlns:a16="http://schemas.microsoft.com/office/drawing/2014/main" id="{63DF90D8-5621-5E48-F768-4DCAB85F558B}"/>
                  </a:ext>
                </a:extLst>
              </p:cNvPr>
              <p:cNvSpPr/>
              <p:nvPr/>
            </p:nvSpPr>
            <p:spPr>
              <a:xfrm>
                <a:off x="4298846" y="12407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1151BE89-5A11-4469-CE50-F9BA9D03365A}"/>
                </a:ext>
              </a:extLst>
            </p:cNvPr>
            <p:cNvSpPr txBox="1"/>
            <p:nvPr/>
          </p:nvSpPr>
          <p:spPr>
            <a:xfrm>
              <a:off x="338249" y="1375108"/>
              <a:ext cx="3951502" cy="391774"/>
            </a:xfrm>
            <a:prstGeom prst="rect">
              <a:avLst/>
            </a:prstGeom>
          </p:spPr>
          <p:txBody>
            <a:bodyPr vert="horz" wrap="square" lIns="0" tIns="67945" rIns="0" bIns="0" rtlCol="0">
              <a:spAutoFit/>
            </a:bodyPr>
            <a:lstStyle/>
            <a:p>
              <a:pPr marL="12700" marR="38100">
                <a:lnSpc>
                  <a:spcPct val="100000"/>
                </a:lnSpc>
                <a:spcBef>
                  <a:spcPts val="365"/>
                </a:spcBef>
              </a:pP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Approfondir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du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mécanisme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d’observabilité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indirecte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par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le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biais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nouvelles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0" noProof="0" dirty="0">
                  <a:solidFill>
                    <a:schemeClr val="tx1"/>
                  </a:solidFill>
                  <a:latin typeface="+mn-lt"/>
                  <a:cs typeface="Georgia"/>
                </a:rPr>
                <a:t>familles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composés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50" noProof="0" dirty="0">
                  <a:solidFill>
                    <a:schemeClr val="tx1"/>
                  </a:solidFill>
                  <a:latin typeface="+mn-lt"/>
                  <a:cs typeface="Georgia"/>
                </a:rPr>
                <a:t>:</a:t>
              </a:r>
              <a:endParaRPr lang="fr-FR" sz="1050" noProof="0" dirty="0">
                <a:solidFill>
                  <a:schemeClr val="tx1"/>
                </a:solidFill>
                <a:latin typeface="+mn-lt"/>
                <a:cs typeface="Georgi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110C0B-8BBA-F622-1C87-86ACAAF1626F}"/>
              </a:ext>
            </a:extLst>
          </p:cNvPr>
          <p:cNvSpPr txBox="1"/>
          <p:nvPr/>
        </p:nvSpPr>
        <p:spPr>
          <a:xfrm>
            <a:off x="194014" y="1080434"/>
            <a:ext cx="4105837" cy="3250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0515" indent="-171450"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fr-FR" sz="900" noProof="0" dirty="0">
                <a:solidFill>
                  <a:schemeClr val="tx1"/>
                </a:solidFill>
                <a:latin typeface="+mn-lt"/>
                <a:cs typeface="Georgia"/>
              </a:rPr>
              <a:t>Les</a:t>
            </a:r>
            <a:r>
              <a:rPr lang="fr-FR" sz="90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noProof="0" dirty="0">
                <a:solidFill>
                  <a:schemeClr val="tx1"/>
                </a:solidFill>
                <a:latin typeface="+mn-lt"/>
                <a:cs typeface="Georgia"/>
              </a:rPr>
              <a:t>A15 (« A</a:t>
            </a:r>
            <a:r>
              <a:rPr lang="fr-FR" sz="90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900" noProof="0" dirty="0">
                <a:solidFill>
                  <a:schemeClr val="tx1"/>
                </a:solidFill>
                <a:latin typeface="+mn-lt"/>
                <a:cs typeface="Georgia"/>
              </a:rPr>
              <a:t>B» ;V</a:t>
            </a:r>
            <a:r>
              <a:rPr lang="fr-FR" sz="90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900" noProof="0" dirty="0">
                <a:solidFill>
                  <a:schemeClr val="tx1"/>
                </a:solidFill>
                <a:latin typeface="+mn-lt"/>
                <a:cs typeface="Georgia"/>
              </a:rPr>
              <a:t>Si, Nb</a:t>
            </a:r>
            <a:r>
              <a:rPr lang="fr-FR" sz="90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900" noProof="0" dirty="0">
                <a:solidFill>
                  <a:schemeClr val="tx1"/>
                </a:solidFill>
                <a:latin typeface="+mn-lt"/>
                <a:cs typeface="Georgia"/>
              </a:rPr>
              <a:t>Sn,…)</a:t>
            </a:r>
            <a:r>
              <a:rPr lang="fr-FR" sz="90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spc="-45" noProof="0" dirty="0">
                <a:solidFill>
                  <a:schemeClr val="tx1"/>
                </a:solidFill>
                <a:latin typeface="+mn-lt"/>
                <a:cs typeface="Georgia"/>
              </a:rPr>
              <a:t>:</a:t>
            </a:r>
            <a:r>
              <a:rPr lang="fr-FR" sz="900" spc="-7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spc="-10" noProof="0" dirty="0">
                <a:solidFill>
                  <a:schemeClr val="tx1"/>
                </a:solidFill>
                <a:latin typeface="+mn-lt"/>
                <a:cs typeface="Georgia"/>
              </a:rPr>
              <a:t>transition</a:t>
            </a:r>
            <a:r>
              <a:rPr lang="fr-FR" sz="90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spc="-20" noProof="0" dirty="0">
                <a:solidFill>
                  <a:schemeClr val="tx1"/>
                </a:solidFill>
                <a:latin typeface="+mn-lt"/>
                <a:cs typeface="Georgia"/>
              </a:rPr>
              <a:t>martensitique</a:t>
            </a:r>
            <a:r>
              <a:rPr lang="fr-FR" sz="900" spc="10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spc="130" noProof="0" dirty="0">
                <a:solidFill>
                  <a:schemeClr val="tx1"/>
                </a:solidFill>
                <a:latin typeface="+mn-lt"/>
                <a:cs typeface="Georgia"/>
              </a:rPr>
              <a:t>+</a:t>
            </a:r>
            <a:r>
              <a:rPr lang="fr-FR" sz="90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90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05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CE7624-D515-4300-CF65-CBE0C7BD22C9}"/>
              </a:ext>
            </a:extLst>
          </p:cNvPr>
          <p:cNvSpPr txBox="1"/>
          <p:nvPr/>
        </p:nvSpPr>
        <p:spPr>
          <a:xfrm>
            <a:off x="313804" y="512934"/>
            <a:ext cx="991551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Objectifs</a:t>
            </a:r>
            <a:endParaRPr lang="fr-FR" sz="1200" noProof="0" dirty="0">
              <a:latin typeface="+mn-lt"/>
              <a:cs typeface="Times New Roman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07E680-882B-F5C0-124D-A3667FFFB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636757"/>
            <a:ext cx="1616279" cy="13110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05A664-4531-3103-3FF5-4FE22D0732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52" y="1628021"/>
            <a:ext cx="2615279" cy="16387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31E68F-D0C8-93D5-12A8-1813F05BBF6A}"/>
              </a:ext>
            </a:extLst>
          </p:cNvPr>
          <p:cNvSpPr txBox="1"/>
          <p:nvPr/>
        </p:nvSpPr>
        <p:spPr>
          <a:xfrm>
            <a:off x="4033940" y="1975807"/>
            <a:ext cx="3810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200" spc="1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V</a:t>
            </a:r>
            <a:r>
              <a:rPr lang="fr-FR" sz="1200" spc="10" baseline="-2500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3</a:t>
            </a:r>
            <a:r>
              <a:rPr lang="fr-FR" sz="1200" spc="1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1633C-7B29-B028-8074-387003C6C259}"/>
              </a:ext>
            </a:extLst>
          </p:cNvPr>
          <p:cNvSpPr txBox="1"/>
          <p:nvPr/>
        </p:nvSpPr>
        <p:spPr>
          <a:xfrm>
            <a:off x="3880751" y="3248071"/>
            <a:ext cx="8382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 err="1">
                <a:solidFill>
                  <a:schemeClr val="tx1"/>
                </a:solidFill>
                <a:latin typeface="+mn-lt"/>
                <a:cs typeface="Georgia"/>
              </a:rPr>
              <a:t>Batterman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500" i="1" spc="10" noProof="0" dirty="0">
                <a:solidFill>
                  <a:schemeClr val="tx1"/>
                </a:solidFill>
                <a:latin typeface="+mn-lt"/>
                <a:cs typeface="Georgia"/>
              </a:rPr>
              <a:t>et al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, 1966</a:t>
            </a:r>
          </a:p>
        </p:txBody>
      </p:sp>
    </p:spTree>
    <p:extLst>
      <p:ext uri="{BB962C8B-B14F-4D97-AF65-F5344CB8AC3E}">
        <p14:creationId xmlns:p14="http://schemas.microsoft.com/office/powerpoint/2010/main" val="177302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392F06-1D61-6BA7-F6DF-AF81618AF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EA4A-6EE0-EE51-6E9E-7874B38A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>
                <a:latin typeface="+mj-lt"/>
              </a:rPr>
              <a:t>Parcours et expériences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980F4-8808-55A9-D8CB-E1047C559AC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BD411-99AF-B10F-A81E-AFCE5C9E4B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4</a:t>
            </a:fld>
            <a:endParaRPr lang="fr-FR" noProof="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859E04E-A859-5AD4-8193-6CB49B6F17B3}"/>
              </a:ext>
            </a:extLst>
          </p:cNvPr>
          <p:cNvGraphicFramePr/>
          <p:nvPr/>
        </p:nvGraphicFramePr>
        <p:xfrm>
          <a:off x="0" y="587375"/>
          <a:ext cx="4577018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9FE98D9-2B0D-AF86-F802-697345FD5BF5}"/>
              </a:ext>
            </a:extLst>
          </p:cNvPr>
          <p:cNvCxnSpPr>
            <a:cxnSpLocks/>
          </p:cNvCxnSpPr>
          <p:nvPr/>
        </p:nvCxnSpPr>
        <p:spPr>
          <a:xfrm>
            <a:off x="552450" y="1349375"/>
            <a:ext cx="203251" cy="31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B0912E-1C29-0BF2-B5C0-A317F5DE23E6}"/>
              </a:ext>
            </a:extLst>
          </p:cNvPr>
          <p:cNvSpPr txBox="1"/>
          <p:nvPr/>
        </p:nvSpPr>
        <p:spPr>
          <a:xfrm>
            <a:off x="178609" y="1668305"/>
            <a:ext cx="1364442" cy="22762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400" spc="10" noProof="0" dirty="0">
                <a:solidFill>
                  <a:srgbClr val="C00000"/>
                </a:solidFill>
                <a:latin typeface="+mn-lt"/>
                <a:cs typeface="Georgia"/>
              </a:rPr>
              <a:t>Objectif enseigner</a:t>
            </a:r>
          </a:p>
        </p:txBody>
      </p:sp>
    </p:spTree>
    <p:extLst>
      <p:ext uri="{BB962C8B-B14F-4D97-AF65-F5344CB8AC3E}">
        <p14:creationId xmlns:p14="http://schemas.microsoft.com/office/powerpoint/2010/main" val="2916277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38744-7B51-E12F-D5AD-6A686D62E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EDC8D-2DF9-1A7C-892E-5D623FC22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r="2115"/>
          <a:stretch/>
        </p:blipFill>
        <p:spPr>
          <a:xfrm>
            <a:off x="95250" y="1569746"/>
            <a:ext cx="2057400" cy="1763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23397-3666-6618-4348-6D33798E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Problématiques de mon travail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ABBC9-D59A-93E0-5BA2-E2562FE0FE8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EE334-5E44-C11A-AD79-84346C6475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40</a:t>
            </a:fld>
            <a:endParaRPr lang="fr-FR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A26DB1-9D61-795B-28FE-DB83BB8F8753}"/>
              </a:ext>
            </a:extLst>
          </p:cNvPr>
          <p:cNvGrpSpPr/>
          <p:nvPr/>
        </p:nvGrpSpPr>
        <p:grpSpPr>
          <a:xfrm>
            <a:off x="284798" y="510797"/>
            <a:ext cx="4040504" cy="1127125"/>
            <a:chOff x="309193" y="1196504"/>
            <a:chExt cx="4040504" cy="1127125"/>
          </a:xfrm>
        </p:grpSpPr>
        <p:grpSp>
          <p:nvGrpSpPr>
            <p:cNvPr id="6" name="object 5">
              <a:extLst>
                <a:ext uri="{FF2B5EF4-FFF2-40B4-BE49-F238E27FC236}">
                  <a16:creationId xmlns:a16="http://schemas.microsoft.com/office/drawing/2014/main" id="{028DDED1-E325-C904-75BE-1E31E7444F11}"/>
                </a:ext>
              </a:extLst>
            </p:cNvPr>
            <p:cNvGrpSpPr/>
            <p:nvPr/>
          </p:nvGrpSpPr>
          <p:grpSpPr>
            <a:xfrm>
              <a:off x="309193" y="1196504"/>
              <a:ext cx="4040504" cy="1127125"/>
              <a:chOff x="309193" y="1196504"/>
              <a:chExt cx="4040504" cy="1127125"/>
            </a:xfrm>
          </p:grpSpPr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C0DC7C4E-7BA1-C953-6795-C278E26E59C9}"/>
                  </a:ext>
                </a:extLst>
              </p:cNvPr>
              <p:cNvSpPr/>
              <p:nvPr/>
            </p:nvSpPr>
            <p:spPr>
              <a:xfrm>
                <a:off x="309193" y="1196504"/>
                <a:ext cx="3989704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201294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201269"/>
                    </a:lnTo>
                    <a:lnTo>
                      <a:pt x="3989652" y="201269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006889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8" name="object 7">
                <a:extLst>
                  <a:ext uri="{FF2B5EF4-FFF2-40B4-BE49-F238E27FC236}">
                    <a16:creationId xmlns:a16="http://schemas.microsoft.com/office/drawing/2014/main" id="{98A3D1C3-37F9-B566-0BD3-B4DF95EBCB6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193" y="1385125"/>
                <a:ext cx="3989652" cy="50609"/>
              </a:xfrm>
              <a:prstGeom prst="rect">
                <a:avLst/>
              </a:prstGeom>
            </p:spPr>
          </p:pic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47B4F9B5-FA46-3666-DDC7-18A80913FED0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9994" y="2221407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0" name="object 9">
                <a:extLst>
                  <a:ext uri="{FF2B5EF4-FFF2-40B4-BE49-F238E27FC236}">
                    <a16:creationId xmlns:a16="http://schemas.microsoft.com/office/drawing/2014/main" id="{AC80DA60-578D-9F3A-6558-56F2BCB0BA6C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0794" y="2208707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1" name="object 10">
                <a:extLst>
                  <a:ext uri="{FF2B5EF4-FFF2-40B4-BE49-F238E27FC236}">
                    <a16:creationId xmlns:a16="http://schemas.microsoft.com/office/drawing/2014/main" id="{016B70D8-5864-3846-FD37-C35333C35B74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98846" y="1240726"/>
                <a:ext cx="50800" cy="980681"/>
              </a:xfrm>
              <a:prstGeom prst="rect">
                <a:avLst/>
              </a:prstGeom>
            </p:spPr>
          </p:pic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3DF86EA5-4D91-7ADA-DF97-51BBFD4D7CCB}"/>
                  </a:ext>
                </a:extLst>
              </p:cNvPr>
              <p:cNvSpPr/>
              <p:nvPr/>
            </p:nvSpPr>
            <p:spPr>
              <a:xfrm>
                <a:off x="309193" y="1429395"/>
                <a:ext cx="3989704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43280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792012"/>
                    </a:lnTo>
                    <a:lnTo>
                      <a:pt x="4008" y="811737"/>
                    </a:lnTo>
                    <a:lnTo>
                      <a:pt x="14922" y="827890"/>
                    </a:lnTo>
                    <a:lnTo>
                      <a:pt x="31075" y="838804"/>
                    </a:lnTo>
                    <a:lnTo>
                      <a:pt x="50800" y="842812"/>
                    </a:lnTo>
                    <a:lnTo>
                      <a:pt x="3938852" y="842812"/>
                    </a:lnTo>
                    <a:lnTo>
                      <a:pt x="3958576" y="838804"/>
                    </a:lnTo>
                    <a:lnTo>
                      <a:pt x="3974729" y="827890"/>
                    </a:lnTo>
                    <a:lnTo>
                      <a:pt x="3985644" y="811737"/>
                    </a:lnTo>
                    <a:lnTo>
                      <a:pt x="3989652" y="792012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FD05288F-D9F5-9F85-0786-4723C14D7A11}"/>
                  </a:ext>
                </a:extLst>
              </p:cNvPr>
              <p:cNvSpPr/>
              <p:nvPr/>
            </p:nvSpPr>
            <p:spPr>
              <a:xfrm>
                <a:off x="4298846" y="1278831"/>
                <a:ext cx="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h="962025">
                    <a:moveTo>
                      <a:pt x="0" y="961626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B3F87B05-2D62-756B-D54A-C9B5174DE6E5}"/>
                  </a:ext>
                </a:extLst>
              </p:cNvPr>
              <p:cNvSpPr/>
              <p:nvPr/>
            </p:nvSpPr>
            <p:spPr>
              <a:xfrm>
                <a:off x="4298846" y="12661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AF253612-0DC1-6BF8-EEAF-419780251D99}"/>
                  </a:ext>
                </a:extLst>
              </p:cNvPr>
              <p:cNvSpPr/>
              <p:nvPr/>
            </p:nvSpPr>
            <p:spPr>
              <a:xfrm>
                <a:off x="4298846" y="12534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5">
                <a:extLst>
                  <a:ext uri="{FF2B5EF4-FFF2-40B4-BE49-F238E27FC236}">
                    <a16:creationId xmlns:a16="http://schemas.microsoft.com/office/drawing/2014/main" id="{B5CB86E9-D543-456F-A3E4-3EA924ACDC5E}"/>
                  </a:ext>
                </a:extLst>
              </p:cNvPr>
              <p:cNvSpPr/>
              <p:nvPr/>
            </p:nvSpPr>
            <p:spPr>
              <a:xfrm>
                <a:off x="4298846" y="12407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0E0448B-FC89-12B8-B564-F9D8B09D38DD}"/>
                </a:ext>
              </a:extLst>
            </p:cNvPr>
            <p:cNvSpPr txBox="1"/>
            <p:nvPr/>
          </p:nvSpPr>
          <p:spPr>
            <a:xfrm>
              <a:off x="338249" y="1375108"/>
              <a:ext cx="3951502" cy="391774"/>
            </a:xfrm>
            <a:prstGeom prst="rect">
              <a:avLst/>
            </a:prstGeom>
          </p:spPr>
          <p:txBody>
            <a:bodyPr vert="horz" wrap="square" lIns="0" tIns="67945" rIns="0" bIns="0" rtlCol="0">
              <a:spAutoFit/>
            </a:bodyPr>
            <a:lstStyle/>
            <a:p>
              <a:pPr marL="12700" marR="38100">
                <a:lnSpc>
                  <a:spcPct val="100000"/>
                </a:lnSpc>
                <a:spcBef>
                  <a:spcPts val="365"/>
                </a:spcBef>
              </a:pP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Approfondir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du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mécanisme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d’observabilité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indirecte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par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le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biais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nouvelles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0" noProof="0" dirty="0">
                  <a:solidFill>
                    <a:schemeClr val="tx1"/>
                  </a:solidFill>
                  <a:latin typeface="+mn-lt"/>
                  <a:cs typeface="Georgia"/>
                </a:rPr>
                <a:t>familles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composés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50" noProof="0" dirty="0">
                  <a:solidFill>
                    <a:schemeClr val="tx1"/>
                  </a:solidFill>
                  <a:latin typeface="+mn-lt"/>
                  <a:cs typeface="Georgia"/>
                </a:rPr>
                <a:t>:</a:t>
              </a:r>
              <a:endParaRPr lang="fr-FR" sz="1050" noProof="0" dirty="0">
                <a:solidFill>
                  <a:schemeClr val="tx1"/>
                </a:solidFill>
                <a:latin typeface="+mn-lt"/>
                <a:cs typeface="Georgi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6D7C700-33EB-4C0F-AC67-36974B5C9137}"/>
              </a:ext>
            </a:extLst>
          </p:cNvPr>
          <p:cNvSpPr txBox="1"/>
          <p:nvPr/>
        </p:nvSpPr>
        <p:spPr>
          <a:xfrm>
            <a:off x="194014" y="1080434"/>
            <a:ext cx="4105837" cy="3250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0515" indent="-171450"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fr-FR" sz="900" noProof="0" dirty="0">
                <a:solidFill>
                  <a:schemeClr val="tx1"/>
                </a:solidFill>
                <a:latin typeface="+mn-lt"/>
                <a:cs typeface="Georgia"/>
              </a:rPr>
              <a:t>Les</a:t>
            </a:r>
            <a:r>
              <a:rPr lang="fr-FR" sz="90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noProof="0" dirty="0">
                <a:solidFill>
                  <a:schemeClr val="tx1"/>
                </a:solidFill>
                <a:latin typeface="+mn-lt"/>
                <a:cs typeface="Georgia"/>
              </a:rPr>
              <a:t>A15 (« A</a:t>
            </a:r>
            <a:r>
              <a:rPr lang="fr-FR" sz="90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900" noProof="0" dirty="0">
                <a:solidFill>
                  <a:schemeClr val="tx1"/>
                </a:solidFill>
                <a:latin typeface="+mn-lt"/>
                <a:cs typeface="Georgia"/>
              </a:rPr>
              <a:t>B» ;V</a:t>
            </a:r>
            <a:r>
              <a:rPr lang="fr-FR" sz="90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900" noProof="0" dirty="0">
                <a:solidFill>
                  <a:schemeClr val="tx1"/>
                </a:solidFill>
                <a:latin typeface="+mn-lt"/>
                <a:cs typeface="Georgia"/>
              </a:rPr>
              <a:t>Si, Nb</a:t>
            </a:r>
            <a:r>
              <a:rPr lang="fr-FR" sz="90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900" noProof="0" dirty="0">
                <a:solidFill>
                  <a:schemeClr val="tx1"/>
                </a:solidFill>
                <a:latin typeface="+mn-lt"/>
                <a:cs typeface="Georgia"/>
              </a:rPr>
              <a:t>Sn,…)</a:t>
            </a:r>
            <a:r>
              <a:rPr lang="fr-FR" sz="90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spc="-45" noProof="0" dirty="0">
                <a:solidFill>
                  <a:schemeClr val="tx1"/>
                </a:solidFill>
                <a:latin typeface="+mn-lt"/>
                <a:cs typeface="Georgia"/>
              </a:rPr>
              <a:t>:</a:t>
            </a:r>
            <a:r>
              <a:rPr lang="fr-FR" sz="900" spc="-7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spc="-10" noProof="0" dirty="0">
                <a:solidFill>
                  <a:schemeClr val="tx1"/>
                </a:solidFill>
                <a:latin typeface="+mn-lt"/>
                <a:cs typeface="Georgia"/>
              </a:rPr>
              <a:t>transition</a:t>
            </a:r>
            <a:r>
              <a:rPr lang="fr-FR" sz="90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spc="-20" noProof="0" dirty="0">
                <a:solidFill>
                  <a:schemeClr val="tx1"/>
                </a:solidFill>
                <a:latin typeface="+mn-lt"/>
                <a:cs typeface="Georgia"/>
              </a:rPr>
              <a:t>martensitique</a:t>
            </a:r>
            <a:r>
              <a:rPr lang="fr-FR" sz="900" spc="10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spc="130" noProof="0" dirty="0">
                <a:solidFill>
                  <a:schemeClr val="tx1"/>
                </a:solidFill>
                <a:latin typeface="+mn-lt"/>
                <a:cs typeface="Georgia"/>
              </a:rPr>
              <a:t>+</a:t>
            </a:r>
            <a:r>
              <a:rPr lang="fr-FR" sz="90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90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90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05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0DC10D-C790-4EE2-9F51-8D8945CEE1B1}"/>
              </a:ext>
            </a:extLst>
          </p:cNvPr>
          <p:cNvSpPr txBox="1"/>
          <p:nvPr/>
        </p:nvSpPr>
        <p:spPr>
          <a:xfrm>
            <a:off x="313804" y="512934"/>
            <a:ext cx="991551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Objectifs</a:t>
            </a:r>
            <a:endParaRPr lang="fr-FR" sz="1200" noProof="0" dirty="0">
              <a:latin typeface="+mn-lt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308E01-8F47-36A3-923A-9A457B84EB02}"/>
              </a:ext>
            </a:extLst>
          </p:cNvPr>
          <p:cNvSpPr txBox="1"/>
          <p:nvPr/>
        </p:nvSpPr>
        <p:spPr>
          <a:xfrm>
            <a:off x="1619250" y="3234110"/>
            <a:ext cx="6858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Tanaka </a:t>
            </a:r>
            <a:r>
              <a:rPr lang="fr-FR" sz="500" i="1" spc="10" noProof="0" dirty="0">
                <a:solidFill>
                  <a:schemeClr val="tx1"/>
                </a:solidFill>
                <a:latin typeface="+mn-lt"/>
                <a:cs typeface="Georgia"/>
              </a:rPr>
              <a:t>et al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, 2012</a:t>
            </a:r>
          </a:p>
        </p:txBody>
      </p:sp>
      <p:pic>
        <p:nvPicPr>
          <p:cNvPr id="21" name="Picture 20" descr="A diagram of a graph&#10;&#10;Description automatically generated">
            <a:extLst>
              <a:ext uri="{FF2B5EF4-FFF2-40B4-BE49-F238E27FC236}">
                <a16:creationId xmlns:a16="http://schemas.microsoft.com/office/drawing/2014/main" id="{F0BF1DF8-A278-6A8B-C912-876ABAA647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998" y="1635170"/>
            <a:ext cx="2083139" cy="16829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8E6890-EADD-90E7-D767-2B3335F1A494}"/>
              </a:ext>
            </a:extLst>
          </p:cNvPr>
          <p:cNvSpPr txBox="1"/>
          <p:nvPr/>
        </p:nvSpPr>
        <p:spPr>
          <a:xfrm>
            <a:off x="4029229" y="3231247"/>
            <a:ext cx="6858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dirty="0" err="1">
                <a:solidFill>
                  <a:schemeClr val="tx1"/>
                </a:solidFill>
                <a:latin typeface="+mn-lt"/>
                <a:cs typeface="Georgia"/>
              </a:rPr>
              <a:t>Hackl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500" i="1" spc="10" noProof="0" dirty="0">
                <a:solidFill>
                  <a:schemeClr val="tx1"/>
                </a:solidFill>
                <a:latin typeface="+mn-lt"/>
                <a:cs typeface="Georgia"/>
              </a:rPr>
              <a:t>et al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, </a:t>
            </a:r>
            <a:r>
              <a:rPr lang="fr-FR" sz="500" spc="10" dirty="0">
                <a:solidFill>
                  <a:schemeClr val="tx1"/>
                </a:solidFill>
                <a:latin typeface="+mn-lt"/>
                <a:cs typeface="Georgia"/>
              </a:rPr>
              <a:t>1983</a:t>
            </a:r>
            <a:endParaRPr lang="fr-FR" sz="500" spc="10" noProof="0" dirty="0">
              <a:solidFill>
                <a:schemeClr val="tx1"/>
              </a:solidFill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162587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415C7-C68B-EDAF-578B-4C8674D8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545879B-D771-29BD-63FD-457A8338E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06" y="1521419"/>
            <a:ext cx="2856629" cy="17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FC0EC-99D0-B86C-E0A3-D90E5B2B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Problématiques de mon travail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707E1-4C23-C91E-0642-6B6DA39446D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D3B07-D5E2-5ADD-C17F-0CDE30C042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41</a:t>
            </a:fld>
            <a:endParaRPr lang="fr-FR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CD8CA5-8831-86AA-9920-660CCB80FA01}"/>
              </a:ext>
            </a:extLst>
          </p:cNvPr>
          <p:cNvGrpSpPr/>
          <p:nvPr/>
        </p:nvGrpSpPr>
        <p:grpSpPr>
          <a:xfrm>
            <a:off x="284798" y="413401"/>
            <a:ext cx="4040504" cy="1127125"/>
            <a:chOff x="309193" y="1196504"/>
            <a:chExt cx="4040504" cy="1127125"/>
          </a:xfrm>
        </p:grpSpPr>
        <p:grpSp>
          <p:nvGrpSpPr>
            <p:cNvPr id="6" name="object 5">
              <a:extLst>
                <a:ext uri="{FF2B5EF4-FFF2-40B4-BE49-F238E27FC236}">
                  <a16:creationId xmlns:a16="http://schemas.microsoft.com/office/drawing/2014/main" id="{A00F5300-223D-3B39-75BB-D19012A2290D}"/>
                </a:ext>
              </a:extLst>
            </p:cNvPr>
            <p:cNvGrpSpPr/>
            <p:nvPr/>
          </p:nvGrpSpPr>
          <p:grpSpPr>
            <a:xfrm>
              <a:off x="309193" y="1196504"/>
              <a:ext cx="4040504" cy="1127125"/>
              <a:chOff x="309193" y="1196504"/>
              <a:chExt cx="4040504" cy="1127125"/>
            </a:xfrm>
          </p:grpSpPr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C35FB2FD-9289-0972-C00F-3F233BE0D043}"/>
                  </a:ext>
                </a:extLst>
              </p:cNvPr>
              <p:cNvSpPr/>
              <p:nvPr/>
            </p:nvSpPr>
            <p:spPr>
              <a:xfrm>
                <a:off x="309193" y="1196504"/>
                <a:ext cx="3989704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201294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201269"/>
                    </a:lnTo>
                    <a:lnTo>
                      <a:pt x="3989652" y="201269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006889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8" name="object 7">
                <a:extLst>
                  <a:ext uri="{FF2B5EF4-FFF2-40B4-BE49-F238E27FC236}">
                    <a16:creationId xmlns:a16="http://schemas.microsoft.com/office/drawing/2014/main" id="{14D9E2F2-ED18-0EA2-4D70-56258CC6802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193" y="1385125"/>
                <a:ext cx="3989652" cy="50609"/>
              </a:xfrm>
              <a:prstGeom prst="rect">
                <a:avLst/>
              </a:prstGeom>
            </p:spPr>
          </p:pic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9A339DDA-4E9C-5AE5-4FEC-64F688272B9D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9994" y="2221407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0" name="object 9">
                <a:extLst>
                  <a:ext uri="{FF2B5EF4-FFF2-40B4-BE49-F238E27FC236}">
                    <a16:creationId xmlns:a16="http://schemas.microsoft.com/office/drawing/2014/main" id="{DEFEDEB0-61E7-3903-2CAA-0E44B5EF50DF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0794" y="2208707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1" name="object 10">
                <a:extLst>
                  <a:ext uri="{FF2B5EF4-FFF2-40B4-BE49-F238E27FC236}">
                    <a16:creationId xmlns:a16="http://schemas.microsoft.com/office/drawing/2014/main" id="{764521DF-1BE7-2C9D-82F8-8725017EB50B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98846" y="1240726"/>
                <a:ext cx="50800" cy="980681"/>
              </a:xfrm>
              <a:prstGeom prst="rect">
                <a:avLst/>
              </a:prstGeom>
            </p:spPr>
          </p:pic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FD6672E2-B716-2A54-C618-7144C1472EE4}"/>
                  </a:ext>
                </a:extLst>
              </p:cNvPr>
              <p:cNvSpPr/>
              <p:nvPr/>
            </p:nvSpPr>
            <p:spPr>
              <a:xfrm>
                <a:off x="309193" y="1429395"/>
                <a:ext cx="3989704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43280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792012"/>
                    </a:lnTo>
                    <a:lnTo>
                      <a:pt x="4008" y="811737"/>
                    </a:lnTo>
                    <a:lnTo>
                      <a:pt x="14922" y="827890"/>
                    </a:lnTo>
                    <a:lnTo>
                      <a:pt x="31075" y="838804"/>
                    </a:lnTo>
                    <a:lnTo>
                      <a:pt x="50800" y="842812"/>
                    </a:lnTo>
                    <a:lnTo>
                      <a:pt x="3938852" y="842812"/>
                    </a:lnTo>
                    <a:lnTo>
                      <a:pt x="3958576" y="838804"/>
                    </a:lnTo>
                    <a:lnTo>
                      <a:pt x="3974729" y="827890"/>
                    </a:lnTo>
                    <a:lnTo>
                      <a:pt x="3985644" y="811737"/>
                    </a:lnTo>
                    <a:lnTo>
                      <a:pt x="3989652" y="792012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5744664E-08C3-53BF-F075-E74572391FF0}"/>
                  </a:ext>
                </a:extLst>
              </p:cNvPr>
              <p:cNvSpPr/>
              <p:nvPr/>
            </p:nvSpPr>
            <p:spPr>
              <a:xfrm>
                <a:off x="4298846" y="1278831"/>
                <a:ext cx="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h="962025">
                    <a:moveTo>
                      <a:pt x="0" y="961626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33AA3B20-C207-5038-86B0-B78C2C0D38F2}"/>
                  </a:ext>
                </a:extLst>
              </p:cNvPr>
              <p:cNvSpPr/>
              <p:nvPr/>
            </p:nvSpPr>
            <p:spPr>
              <a:xfrm>
                <a:off x="4298846" y="12661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8958EBB0-AB2A-F040-402B-1F4CDC01DF02}"/>
                  </a:ext>
                </a:extLst>
              </p:cNvPr>
              <p:cNvSpPr/>
              <p:nvPr/>
            </p:nvSpPr>
            <p:spPr>
              <a:xfrm>
                <a:off x="4298846" y="12534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5">
                <a:extLst>
                  <a:ext uri="{FF2B5EF4-FFF2-40B4-BE49-F238E27FC236}">
                    <a16:creationId xmlns:a16="http://schemas.microsoft.com/office/drawing/2014/main" id="{3AAEFEBE-344F-968B-DB08-036BDE0A5A7F}"/>
                  </a:ext>
                </a:extLst>
              </p:cNvPr>
              <p:cNvSpPr/>
              <p:nvPr/>
            </p:nvSpPr>
            <p:spPr>
              <a:xfrm>
                <a:off x="4298846" y="12407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204903A7-4C0E-D08F-265B-5EA3489F4BF8}"/>
                </a:ext>
              </a:extLst>
            </p:cNvPr>
            <p:cNvSpPr txBox="1"/>
            <p:nvPr/>
          </p:nvSpPr>
          <p:spPr>
            <a:xfrm>
              <a:off x="338248" y="1352546"/>
              <a:ext cx="3951502" cy="391774"/>
            </a:xfrm>
            <a:prstGeom prst="rect">
              <a:avLst/>
            </a:prstGeom>
          </p:spPr>
          <p:txBody>
            <a:bodyPr vert="horz" wrap="square" lIns="0" tIns="67945" rIns="0" bIns="0" rtlCol="0">
              <a:spAutoFit/>
            </a:bodyPr>
            <a:lstStyle/>
            <a:p>
              <a:pPr marL="12700" marR="38100">
                <a:lnSpc>
                  <a:spcPct val="100000"/>
                </a:lnSpc>
                <a:spcBef>
                  <a:spcPts val="365"/>
                </a:spcBef>
              </a:pP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Approfondir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du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mécanisme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d’observabilité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indirecte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par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le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biais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nouvelles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0" noProof="0" dirty="0">
                  <a:solidFill>
                    <a:schemeClr val="tx1"/>
                  </a:solidFill>
                  <a:latin typeface="+mn-lt"/>
                  <a:cs typeface="Georgia"/>
                </a:rPr>
                <a:t>familles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composés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50" noProof="0" dirty="0">
                  <a:solidFill>
                    <a:schemeClr val="tx1"/>
                  </a:solidFill>
                  <a:latin typeface="+mn-lt"/>
                  <a:cs typeface="Georgia"/>
                </a:rPr>
                <a:t>:</a:t>
              </a:r>
              <a:endParaRPr lang="fr-FR" sz="1050" noProof="0" dirty="0">
                <a:solidFill>
                  <a:schemeClr val="tx1"/>
                </a:solidFill>
                <a:latin typeface="+mn-lt"/>
                <a:cs typeface="Georgi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BD246F5-F86F-0E24-0857-57355C2744C6}"/>
              </a:ext>
            </a:extLst>
          </p:cNvPr>
          <p:cNvSpPr txBox="1"/>
          <p:nvPr/>
        </p:nvSpPr>
        <p:spPr>
          <a:xfrm>
            <a:off x="175603" y="975036"/>
            <a:ext cx="4105837" cy="6713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0515" indent="-171450"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Les</a:t>
            </a:r>
            <a:r>
              <a:rPr lang="fr-FR" sz="105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A15 (V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Si, Nb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Sn,…)</a:t>
            </a:r>
            <a:r>
              <a:rPr lang="fr-FR" sz="105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45" noProof="0" dirty="0">
                <a:solidFill>
                  <a:schemeClr val="tx1"/>
                </a:solidFill>
                <a:latin typeface="+mn-lt"/>
                <a:cs typeface="Georgia"/>
              </a:rPr>
              <a:t>:</a:t>
            </a:r>
            <a:r>
              <a:rPr lang="fr-FR" sz="1050" spc="-7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transition</a:t>
            </a:r>
            <a:r>
              <a:rPr lang="fr-FR" sz="105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martensitique</a:t>
            </a:r>
            <a:r>
              <a:rPr lang="fr-FR" sz="1050" spc="10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130" noProof="0" dirty="0">
                <a:solidFill>
                  <a:schemeClr val="tx1"/>
                </a:solidFill>
                <a:latin typeface="+mn-lt"/>
                <a:cs typeface="Georgia"/>
              </a:rPr>
              <a:t>+</a:t>
            </a:r>
            <a:r>
              <a:rPr lang="fr-FR" sz="105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105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310515" indent="-1714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Les Cuprates (YBa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2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Cu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O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6+x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, …)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45" noProof="0" dirty="0">
                <a:solidFill>
                  <a:schemeClr val="tx1"/>
                </a:solidFill>
                <a:latin typeface="+mn-lt"/>
                <a:cs typeface="Georgia"/>
              </a:rPr>
              <a:t>:</a:t>
            </a:r>
            <a:r>
              <a:rPr lang="fr-FR" sz="1050" spc="-7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onde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de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densité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de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charge</a:t>
            </a:r>
            <a:r>
              <a:rPr lang="fr-FR" sz="1050" spc="2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130" noProof="0" dirty="0">
                <a:solidFill>
                  <a:schemeClr val="tx1"/>
                </a:solidFill>
                <a:latin typeface="+mn-lt"/>
                <a:cs typeface="Georgia"/>
              </a:rPr>
              <a:t>+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105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05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3E344F-6B58-BB66-C40C-C9025F97C11F}"/>
              </a:ext>
            </a:extLst>
          </p:cNvPr>
          <p:cNvSpPr txBox="1"/>
          <p:nvPr/>
        </p:nvSpPr>
        <p:spPr>
          <a:xfrm>
            <a:off x="313804" y="431398"/>
            <a:ext cx="991551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Objectifs</a:t>
            </a:r>
            <a:endParaRPr lang="fr-FR" sz="1200" noProof="0" dirty="0">
              <a:latin typeface="+mn-lt"/>
              <a:cs typeface="Times New Roman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8C2677-C6B7-568E-F50F-FC4576DA5B3B}"/>
              </a:ext>
            </a:extLst>
          </p:cNvPr>
          <p:cNvSpPr txBox="1"/>
          <p:nvPr/>
        </p:nvSpPr>
        <p:spPr>
          <a:xfrm>
            <a:off x="1162050" y="3149618"/>
            <a:ext cx="373014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YBa</a:t>
            </a:r>
            <a:r>
              <a:rPr lang="fr-FR" sz="1000" spc="10" baseline="-25000" noProof="0" dirty="0">
                <a:solidFill>
                  <a:schemeClr val="tx1"/>
                </a:solidFill>
                <a:latin typeface="+mn-lt"/>
                <a:cs typeface="Georgia"/>
              </a:rPr>
              <a:t>2</a:t>
            </a: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Cu</a:t>
            </a:r>
            <a:r>
              <a:rPr lang="fr-FR" sz="1000" spc="1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O</a:t>
            </a:r>
            <a:r>
              <a:rPr lang="fr-FR" sz="1000" spc="10" baseline="-25000" noProof="0" dirty="0">
                <a:solidFill>
                  <a:schemeClr val="tx1"/>
                </a:solidFill>
                <a:latin typeface="+mn-lt"/>
                <a:cs typeface="Georgia"/>
              </a:rPr>
              <a:t>6</a:t>
            </a: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 	                   YBa</a:t>
            </a:r>
            <a:r>
              <a:rPr lang="fr-FR" sz="1000" spc="10" baseline="-25000" noProof="0" dirty="0">
                <a:solidFill>
                  <a:schemeClr val="tx1"/>
                </a:solidFill>
                <a:latin typeface="+mn-lt"/>
                <a:cs typeface="Georgia"/>
              </a:rPr>
              <a:t>2</a:t>
            </a: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Cu</a:t>
            </a:r>
            <a:r>
              <a:rPr lang="fr-FR" sz="1000" spc="1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O</a:t>
            </a:r>
            <a:r>
              <a:rPr lang="fr-FR" sz="1000" spc="10" baseline="-25000" noProof="0" dirty="0">
                <a:solidFill>
                  <a:schemeClr val="tx1"/>
                </a:solidFill>
                <a:latin typeface="+mn-lt"/>
                <a:cs typeface="Georgia"/>
              </a:rPr>
              <a:t>7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704B22-C884-67E2-D273-488C537102B4}"/>
              </a:ext>
            </a:extLst>
          </p:cNvPr>
          <p:cNvSpPr/>
          <p:nvPr/>
        </p:nvSpPr>
        <p:spPr>
          <a:xfrm rot="2419186">
            <a:off x="2626506" y="2881274"/>
            <a:ext cx="132462" cy="29430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noProof="0" dirty="0">
              <a:noFill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DA7BDD7-A805-4115-754C-8F5125FC2691}"/>
              </a:ext>
            </a:extLst>
          </p:cNvPr>
          <p:cNvSpPr/>
          <p:nvPr/>
        </p:nvSpPr>
        <p:spPr>
          <a:xfrm rot="1742055">
            <a:off x="1483506" y="2881274"/>
            <a:ext cx="132462" cy="29430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noProof="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16448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33761-181B-8AD6-D157-77714D507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298DD41-1A44-2AA4-F93A-34B99ABA07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4" y="1521168"/>
            <a:ext cx="1760290" cy="1767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DE954-4E9F-DE3D-9795-5BAED37B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Problématiques de mon travail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D3A7C-3091-5220-A461-0FE62DF7566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7DB79-A32B-C70D-066D-185DBB8A24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42</a:t>
            </a:fld>
            <a:endParaRPr lang="fr-FR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5C5059-F0C2-6AD8-0DBF-B1BBE3F4D5C8}"/>
              </a:ext>
            </a:extLst>
          </p:cNvPr>
          <p:cNvGrpSpPr/>
          <p:nvPr/>
        </p:nvGrpSpPr>
        <p:grpSpPr>
          <a:xfrm>
            <a:off x="284798" y="413401"/>
            <a:ext cx="4040504" cy="1127125"/>
            <a:chOff x="309193" y="1196504"/>
            <a:chExt cx="4040504" cy="1127125"/>
          </a:xfrm>
        </p:grpSpPr>
        <p:grpSp>
          <p:nvGrpSpPr>
            <p:cNvPr id="6" name="object 5">
              <a:extLst>
                <a:ext uri="{FF2B5EF4-FFF2-40B4-BE49-F238E27FC236}">
                  <a16:creationId xmlns:a16="http://schemas.microsoft.com/office/drawing/2014/main" id="{F8623DE1-9162-E1EF-D151-137B49DFE998}"/>
                </a:ext>
              </a:extLst>
            </p:cNvPr>
            <p:cNvGrpSpPr/>
            <p:nvPr/>
          </p:nvGrpSpPr>
          <p:grpSpPr>
            <a:xfrm>
              <a:off x="309193" y="1196504"/>
              <a:ext cx="4040504" cy="1127125"/>
              <a:chOff x="309193" y="1196504"/>
              <a:chExt cx="4040504" cy="1127125"/>
            </a:xfrm>
          </p:grpSpPr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BC2409A8-44EA-A551-C3A9-1DA7707B5931}"/>
                  </a:ext>
                </a:extLst>
              </p:cNvPr>
              <p:cNvSpPr/>
              <p:nvPr/>
            </p:nvSpPr>
            <p:spPr>
              <a:xfrm>
                <a:off x="309193" y="1196504"/>
                <a:ext cx="3989704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201294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201269"/>
                    </a:lnTo>
                    <a:lnTo>
                      <a:pt x="3989652" y="201269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006889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8" name="object 7">
                <a:extLst>
                  <a:ext uri="{FF2B5EF4-FFF2-40B4-BE49-F238E27FC236}">
                    <a16:creationId xmlns:a16="http://schemas.microsoft.com/office/drawing/2014/main" id="{2534A7A2-55C6-360C-810E-8FC870E86C9B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193" y="1385125"/>
                <a:ext cx="3989652" cy="50609"/>
              </a:xfrm>
              <a:prstGeom prst="rect">
                <a:avLst/>
              </a:prstGeom>
            </p:spPr>
          </p:pic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D6E0262B-7D7E-7528-D934-C3BB0620C25B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9994" y="2221407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0" name="object 9">
                <a:extLst>
                  <a:ext uri="{FF2B5EF4-FFF2-40B4-BE49-F238E27FC236}">
                    <a16:creationId xmlns:a16="http://schemas.microsoft.com/office/drawing/2014/main" id="{BE591C7D-D80D-157D-10D3-CCCB3A7945A4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0794" y="2208707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1" name="object 10">
                <a:extLst>
                  <a:ext uri="{FF2B5EF4-FFF2-40B4-BE49-F238E27FC236}">
                    <a16:creationId xmlns:a16="http://schemas.microsoft.com/office/drawing/2014/main" id="{63412534-043B-323C-4F3D-1D5AF3A29415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98846" y="1240726"/>
                <a:ext cx="50800" cy="980681"/>
              </a:xfrm>
              <a:prstGeom prst="rect">
                <a:avLst/>
              </a:prstGeom>
            </p:spPr>
          </p:pic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618B23B5-2E64-A8FD-0673-1C829B1E9222}"/>
                  </a:ext>
                </a:extLst>
              </p:cNvPr>
              <p:cNvSpPr/>
              <p:nvPr/>
            </p:nvSpPr>
            <p:spPr>
              <a:xfrm>
                <a:off x="309193" y="1429395"/>
                <a:ext cx="3989704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43280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792012"/>
                    </a:lnTo>
                    <a:lnTo>
                      <a:pt x="4008" y="811737"/>
                    </a:lnTo>
                    <a:lnTo>
                      <a:pt x="14922" y="827890"/>
                    </a:lnTo>
                    <a:lnTo>
                      <a:pt x="31075" y="838804"/>
                    </a:lnTo>
                    <a:lnTo>
                      <a:pt x="50800" y="842812"/>
                    </a:lnTo>
                    <a:lnTo>
                      <a:pt x="3938852" y="842812"/>
                    </a:lnTo>
                    <a:lnTo>
                      <a:pt x="3958576" y="838804"/>
                    </a:lnTo>
                    <a:lnTo>
                      <a:pt x="3974729" y="827890"/>
                    </a:lnTo>
                    <a:lnTo>
                      <a:pt x="3985644" y="811737"/>
                    </a:lnTo>
                    <a:lnTo>
                      <a:pt x="3989652" y="792012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571883FF-C134-91E6-0D67-4900383CDDD8}"/>
                  </a:ext>
                </a:extLst>
              </p:cNvPr>
              <p:cNvSpPr/>
              <p:nvPr/>
            </p:nvSpPr>
            <p:spPr>
              <a:xfrm>
                <a:off x="4298846" y="1278831"/>
                <a:ext cx="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h="962025">
                    <a:moveTo>
                      <a:pt x="0" y="961626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6872FE40-93F7-E27A-B837-0C8959A7E968}"/>
                  </a:ext>
                </a:extLst>
              </p:cNvPr>
              <p:cNvSpPr/>
              <p:nvPr/>
            </p:nvSpPr>
            <p:spPr>
              <a:xfrm>
                <a:off x="4298846" y="12661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6D292FAC-D3F0-B6D9-4768-2778EDC8BD4B}"/>
                  </a:ext>
                </a:extLst>
              </p:cNvPr>
              <p:cNvSpPr/>
              <p:nvPr/>
            </p:nvSpPr>
            <p:spPr>
              <a:xfrm>
                <a:off x="4298846" y="12534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5">
                <a:extLst>
                  <a:ext uri="{FF2B5EF4-FFF2-40B4-BE49-F238E27FC236}">
                    <a16:creationId xmlns:a16="http://schemas.microsoft.com/office/drawing/2014/main" id="{37F380C6-D134-CAC5-9B2A-252787938991}"/>
                  </a:ext>
                </a:extLst>
              </p:cNvPr>
              <p:cNvSpPr/>
              <p:nvPr/>
            </p:nvSpPr>
            <p:spPr>
              <a:xfrm>
                <a:off x="4298846" y="12407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A82EEB64-1DFF-BE75-E7D2-0CF5EBE6844C}"/>
                </a:ext>
              </a:extLst>
            </p:cNvPr>
            <p:cNvSpPr txBox="1"/>
            <p:nvPr/>
          </p:nvSpPr>
          <p:spPr>
            <a:xfrm>
              <a:off x="338248" y="1352546"/>
              <a:ext cx="3951502" cy="391774"/>
            </a:xfrm>
            <a:prstGeom prst="rect">
              <a:avLst/>
            </a:prstGeom>
          </p:spPr>
          <p:txBody>
            <a:bodyPr vert="horz" wrap="square" lIns="0" tIns="67945" rIns="0" bIns="0" rtlCol="0">
              <a:spAutoFit/>
            </a:bodyPr>
            <a:lstStyle/>
            <a:p>
              <a:pPr marL="12700" marR="38100">
                <a:lnSpc>
                  <a:spcPct val="100000"/>
                </a:lnSpc>
                <a:spcBef>
                  <a:spcPts val="365"/>
                </a:spcBef>
              </a:pP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Approfondir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du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mécanisme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d’observabilité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indirecte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par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le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biais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nouvelles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0" noProof="0" dirty="0">
                  <a:solidFill>
                    <a:schemeClr val="tx1"/>
                  </a:solidFill>
                  <a:latin typeface="+mn-lt"/>
                  <a:cs typeface="Georgia"/>
                </a:rPr>
                <a:t>familles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composés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50" noProof="0" dirty="0">
                  <a:solidFill>
                    <a:schemeClr val="tx1"/>
                  </a:solidFill>
                  <a:latin typeface="+mn-lt"/>
                  <a:cs typeface="Georgia"/>
                </a:rPr>
                <a:t>:</a:t>
              </a:r>
              <a:endParaRPr lang="fr-FR" sz="1050" noProof="0" dirty="0">
                <a:solidFill>
                  <a:schemeClr val="tx1"/>
                </a:solidFill>
                <a:latin typeface="+mn-lt"/>
                <a:cs typeface="Georgi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321E314-A14F-87EC-0572-F1C3AE49711D}"/>
              </a:ext>
            </a:extLst>
          </p:cNvPr>
          <p:cNvSpPr txBox="1"/>
          <p:nvPr/>
        </p:nvSpPr>
        <p:spPr>
          <a:xfrm>
            <a:off x="175603" y="975036"/>
            <a:ext cx="4105837" cy="6713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0515" indent="-171450"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Les</a:t>
            </a:r>
            <a:r>
              <a:rPr lang="fr-FR" sz="105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A15 (V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Si, Nb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Sn,…)</a:t>
            </a:r>
            <a:r>
              <a:rPr lang="fr-FR" sz="105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45" noProof="0" dirty="0">
                <a:solidFill>
                  <a:schemeClr val="tx1"/>
                </a:solidFill>
                <a:latin typeface="+mn-lt"/>
                <a:cs typeface="Georgia"/>
              </a:rPr>
              <a:t>:</a:t>
            </a:r>
            <a:r>
              <a:rPr lang="fr-FR" sz="1050" spc="-7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transition</a:t>
            </a:r>
            <a:r>
              <a:rPr lang="fr-FR" sz="105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martensitique</a:t>
            </a:r>
            <a:r>
              <a:rPr lang="fr-FR" sz="1050" spc="10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130" noProof="0" dirty="0">
                <a:solidFill>
                  <a:schemeClr val="tx1"/>
                </a:solidFill>
                <a:latin typeface="+mn-lt"/>
                <a:cs typeface="Georgia"/>
              </a:rPr>
              <a:t>+</a:t>
            </a:r>
            <a:r>
              <a:rPr lang="fr-FR" sz="105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105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310515" indent="-1714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Les Cuprates (YBa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2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Cu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O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6+x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, …)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45" noProof="0" dirty="0">
                <a:solidFill>
                  <a:schemeClr val="tx1"/>
                </a:solidFill>
                <a:latin typeface="+mn-lt"/>
                <a:cs typeface="Georgia"/>
              </a:rPr>
              <a:t>:</a:t>
            </a:r>
            <a:r>
              <a:rPr lang="fr-FR" sz="1050" spc="-7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onde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de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densité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de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charge</a:t>
            </a:r>
            <a:r>
              <a:rPr lang="fr-FR" sz="1050" spc="2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130" noProof="0" dirty="0">
                <a:solidFill>
                  <a:schemeClr val="tx1"/>
                </a:solidFill>
                <a:latin typeface="+mn-lt"/>
                <a:cs typeface="Georgia"/>
              </a:rPr>
              <a:t>+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105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05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BCFC97-862A-0B4C-62BF-B4A938EEA12A}"/>
              </a:ext>
            </a:extLst>
          </p:cNvPr>
          <p:cNvSpPr txBox="1"/>
          <p:nvPr/>
        </p:nvSpPr>
        <p:spPr>
          <a:xfrm>
            <a:off x="313804" y="431398"/>
            <a:ext cx="991551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Objectifs</a:t>
            </a:r>
            <a:endParaRPr lang="fr-FR" sz="1200" noProof="0" dirty="0">
              <a:latin typeface="+mn-lt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8657B-4ED3-49AF-F08C-05E32D2EA078}"/>
              </a:ext>
            </a:extLst>
          </p:cNvPr>
          <p:cNvSpPr txBox="1"/>
          <p:nvPr/>
        </p:nvSpPr>
        <p:spPr>
          <a:xfrm>
            <a:off x="47579" y="3236006"/>
            <a:ext cx="7620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 err="1">
                <a:solidFill>
                  <a:schemeClr val="tx1"/>
                </a:solidFill>
                <a:latin typeface="+mn-lt"/>
                <a:cs typeface="Georgia"/>
              </a:rPr>
              <a:t>Uchida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500" i="1" spc="10" noProof="0" dirty="0">
                <a:solidFill>
                  <a:schemeClr val="tx1"/>
                </a:solidFill>
                <a:latin typeface="+mn-lt"/>
                <a:cs typeface="Georgia"/>
              </a:rPr>
              <a:t>et al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, 2021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C25AB1-428C-C654-DB1B-CC55C010B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82" y="1660193"/>
            <a:ext cx="2139568" cy="15882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855D8F-55E1-8763-6055-8B63D3F87493}"/>
              </a:ext>
            </a:extLst>
          </p:cNvPr>
          <p:cNvSpPr txBox="1"/>
          <p:nvPr/>
        </p:nvSpPr>
        <p:spPr>
          <a:xfrm>
            <a:off x="4057650" y="3239698"/>
            <a:ext cx="7620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Julien, 2015</a:t>
            </a:r>
          </a:p>
        </p:txBody>
      </p:sp>
    </p:spTree>
    <p:extLst>
      <p:ext uri="{BB962C8B-B14F-4D97-AF65-F5344CB8AC3E}">
        <p14:creationId xmlns:p14="http://schemas.microsoft.com/office/powerpoint/2010/main" val="2804439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D5FE8C-D106-1F01-A351-3CA302D0E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D882431-BF84-8C35-B788-84B7DED31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499" y="1486697"/>
            <a:ext cx="1759359" cy="1767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74224-6C45-21AD-8CD6-28DE1578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Problématiques de mon travail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5BD40-0DB4-4CB8-F908-558E86B9658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29256-D53D-B41D-8DE3-6238A14378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43</a:t>
            </a:fld>
            <a:endParaRPr lang="fr-FR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CA1A7C-6CFD-D854-A957-324C0023EB17}"/>
              </a:ext>
            </a:extLst>
          </p:cNvPr>
          <p:cNvGrpSpPr/>
          <p:nvPr/>
        </p:nvGrpSpPr>
        <p:grpSpPr>
          <a:xfrm>
            <a:off x="284798" y="413401"/>
            <a:ext cx="4040504" cy="1127125"/>
            <a:chOff x="309193" y="1196504"/>
            <a:chExt cx="4040504" cy="1127125"/>
          </a:xfrm>
        </p:grpSpPr>
        <p:grpSp>
          <p:nvGrpSpPr>
            <p:cNvPr id="6" name="object 5">
              <a:extLst>
                <a:ext uri="{FF2B5EF4-FFF2-40B4-BE49-F238E27FC236}">
                  <a16:creationId xmlns:a16="http://schemas.microsoft.com/office/drawing/2014/main" id="{D0CFC4EB-4EBD-416C-3A20-75684A048BAD}"/>
                </a:ext>
              </a:extLst>
            </p:cNvPr>
            <p:cNvGrpSpPr/>
            <p:nvPr/>
          </p:nvGrpSpPr>
          <p:grpSpPr>
            <a:xfrm>
              <a:off x="309193" y="1196504"/>
              <a:ext cx="4040504" cy="1127125"/>
              <a:chOff x="309193" y="1196504"/>
              <a:chExt cx="4040504" cy="1127125"/>
            </a:xfrm>
          </p:grpSpPr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EB61AB63-3057-89E6-0094-A9E989C92B7A}"/>
                  </a:ext>
                </a:extLst>
              </p:cNvPr>
              <p:cNvSpPr/>
              <p:nvPr/>
            </p:nvSpPr>
            <p:spPr>
              <a:xfrm>
                <a:off x="309193" y="1196504"/>
                <a:ext cx="3989704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201294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201269"/>
                    </a:lnTo>
                    <a:lnTo>
                      <a:pt x="3989652" y="201269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006889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8" name="object 7">
                <a:extLst>
                  <a:ext uri="{FF2B5EF4-FFF2-40B4-BE49-F238E27FC236}">
                    <a16:creationId xmlns:a16="http://schemas.microsoft.com/office/drawing/2014/main" id="{5EBCD204-6B78-E6FA-0511-B995EB180CDB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193" y="1385125"/>
                <a:ext cx="3989652" cy="50609"/>
              </a:xfrm>
              <a:prstGeom prst="rect">
                <a:avLst/>
              </a:prstGeom>
            </p:spPr>
          </p:pic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CBB3624E-3659-6FA3-8F4B-EF9A9B8E153D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9994" y="2221407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0" name="object 9">
                <a:extLst>
                  <a:ext uri="{FF2B5EF4-FFF2-40B4-BE49-F238E27FC236}">
                    <a16:creationId xmlns:a16="http://schemas.microsoft.com/office/drawing/2014/main" id="{1EF994AA-CF4A-45B0-9F67-8096377D5535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0794" y="2208707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1" name="object 10">
                <a:extLst>
                  <a:ext uri="{FF2B5EF4-FFF2-40B4-BE49-F238E27FC236}">
                    <a16:creationId xmlns:a16="http://schemas.microsoft.com/office/drawing/2014/main" id="{8C8C6DCB-8353-2E31-2FAB-140CE740AF28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98846" y="1240726"/>
                <a:ext cx="50800" cy="980681"/>
              </a:xfrm>
              <a:prstGeom prst="rect">
                <a:avLst/>
              </a:prstGeom>
            </p:spPr>
          </p:pic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82902DDC-D14E-7E24-06E8-CDC5A88C784A}"/>
                  </a:ext>
                </a:extLst>
              </p:cNvPr>
              <p:cNvSpPr/>
              <p:nvPr/>
            </p:nvSpPr>
            <p:spPr>
              <a:xfrm>
                <a:off x="309193" y="1429395"/>
                <a:ext cx="3989704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43280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792012"/>
                    </a:lnTo>
                    <a:lnTo>
                      <a:pt x="4008" y="811737"/>
                    </a:lnTo>
                    <a:lnTo>
                      <a:pt x="14922" y="827890"/>
                    </a:lnTo>
                    <a:lnTo>
                      <a:pt x="31075" y="838804"/>
                    </a:lnTo>
                    <a:lnTo>
                      <a:pt x="50800" y="842812"/>
                    </a:lnTo>
                    <a:lnTo>
                      <a:pt x="3938852" y="842812"/>
                    </a:lnTo>
                    <a:lnTo>
                      <a:pt x="3958576" y="838804"/>
                    </a:lnTo>
                    <a:lnTo>
                      <a:pt x="3974729" y="827890"/>
                    </a:lnTo>
                    <a:lnTo>
                      <a:pt x="3985644" y="811737"/>
                    </a:lnTo>
                    <a:lnTo>
                      <a:pt x="3989652" y="792012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A5DB7A39-7127-E4C4-F74F-0BE4189449A5}"/>
                  </a:ext>
                </a:extLst>
              </p:cNvPr>
              <p:cNvSpPr/>
              <p:nvPr/>
            </p:nvSpPr>
            <p:spPr>
              <a:xfrm>
                <a:off x="4298846" y="1278831"/>
                <a:ext cx="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h="962025">
                    <a:moveTo>
                      <a:pt x="0" y="961626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59D6AC84-E321-2206-0D52-8B5022D80A53}"/>
                  </a:ext>
                </a:extLst>
              </p:cNvPr>
              <p:cNvSpPr/>
              <p:nvPr/>
            </p:nvSpPr>
            <p:spPr>
              <a:xfrm>
                <a:off x="4298846" y="12661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33532C87-F660-7547-0271-D8F3C6912CC2}"/>
                  </a:ext>
                </a:extLst>
              </p:cNvPr>
              <p:cNvSpPr/>
              <p:nvPr/>
            </p:nvSpPr>
            <p:spPr>
              <a:xfrm>
                <a:off x="4298846" y="12534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5">
                <a:extLst>
                  <a:ext uri="{FF2B5EF4-FFF2-40B4-BE49-F238E27FC236}">
                    <a16:creationId xmlns:a16="http://schemas.microsoft.com/office/drawing/2014/main" id="{83F33778-E436-CCC1-0A58-B1DABA5DA756}"/>
                  </a:ext>
                </a:extLst>
              </p:cNvPr>
              <p:cNvSpPr/>
              <p:nvPr/>
            </p:nvSpPr>
            <p:spPr>
              <a:xfrm>
                <a:off x="4298846" y="12407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1D0A26B8-5B43-82F2-FEFE-A6B02967A241}"/>
                </a:ext>
              </a:extLst>
            </p:cNvPr>
            <p:cNvSpPr txBox="1"/>
            <p:nvPr/>
          </p:nvSpPr>
          <p:spPr>
            <a:xfrm>
              <a:off x="338248" y="1352546"/>
              <a:ext cx="3951502" cy="391774"/>
            </a:xfrm>
            <a:prstGeom prst="rect">
              <a:avLst/>
            </a:prstGeom>
          </p:spPr>
          <p:txBody>
            <a:bodyPr vert="horz" wrap="square" lIns="0" tIns="67945" rIns="0" bIns="0" rtlCol="0">
              <a:spAutoFit/>
            </a:bodyPr>
            <a:lstStyle/>
            <a:p>
              <a:pPr marL="12700" marR="38100">
                <a:lnSpc>
                  <a:spcPct val="100000"/>
                </a:lnSpc>
                <a:spcBef>
                  <a:spcPts val="365"/>
                </a:spcBef>
              </a:pP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Approfondir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du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mécanisme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d’observabilité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indirecte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par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le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biais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nouvelles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0" noProof="0" dirty="0">
                  <a:solidFill>
                    <a:schemeClr val="tx1"/>
                  </a:solidFill>
                  <a:latin typeface="+mn-lt"/>
                  <a:cs typeface="Georgia"/>
                </a:rPr>
                <a:t>familles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composés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50" noProof="0" dirty="0">
                  <a:solidFill>
                    <a:schemeClr val="tx1"/>
                  </a:solidFill>
                  <a:latin typeface="+mn-lt"/>
                  <a:cs typeface="Georgia"/>
                </a:rPr>
                <a:t>:</a:t>
              </a:r>
              <a:endParaRPr lang="fr-FR" sz="1050" noProof="0" dirty="0">
                <a:solidFill>
                  <a:schemeClr val="tx1"/>
                </a:solidFill>
                <a:latin typeface="+mn-lt"/>
                <a:cs typeface="Georgia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6CBAC6C-AFF0-8673-2A14-617EAA08BB45}"/>
              </a:ext>
            </a:extLst>
          </p:cNvPr>
          <p:cNvSpPr txBox="1"/>
          <p:nvPr/>
        </p:nvSpPr>
        <p:spPr>
          <a:xfrm>
            <a:off x="175603" y="975036"/>
            <a:ext cx="4105837" cy="6713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0515" indent="-171450"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Les</a:t>
            </a:r>
            <a:r>
              <a:rPr lang="fr-FR" sz="105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A15 (V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Si, Nb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Sn,…)</a:t>
            </a:r>
            <a:r>
              <a:rPr lang="fr-FR" sz="105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45" noProof="0" dirty="0">
                <a:solidFill>
                  <a:schemeClr val="tx1"/>
                </a:solidFill>
                <a:latin typeface="+mn-lt"/>
                <a:cs typeface="Georgia"/>
              </a:rPr>
              <a:t>:</a:t>
            </a:r>
            <a:r>
              <a:rPr lang="fr-FR" sz="1050" spc="-7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transition</a:t>
            </a:r>
            <a:r>
              <a:rPr lang="fr-FR" sz="105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martensitique</a:t>
            </a:r>
            <a:r>
              <a:rPr lang="fr-FR" sz="1050" spc="10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130" noProof="0" dirty="0">
                <a:solidFill>
                  <a:schemeClr val="tx1"/>
                </a:solidFill>
                <a:latin typeface="+mn-lt"/>
                <a:cs typeface="Georgia"/>
              </a:rPr>
              <a:t>+</a:t>
            </a:r>
            <a:r>
              <a:rPr lang="fr-FR" sz="105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105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310515" indent="-1714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Les Cuprates (YBa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2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Cu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O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6+x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, …)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45" noProof="0" dirty="0">
                <a:solidFill>
                  <a:schemeClr val="tx1"/>
                </a:solidFill>
                <a:latin typeface="+mn-lt"/>
                <a:cs typeface="Georgia"/>
              </a:rPr>
              <a:t>:</a:t>
            </a:r>
            <a:r>
              <a:rPr lang="fr-FR" sz="1050" spc="-7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onde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de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densité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de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charge</a:t>
            </a:r>
            <a:r>
              <a:rPr lang="fr-FR" sz="1050" spc="2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130" noProof="0" dirty="0">
                <a:solidFill>
                  <a:schemeClr val="tx1"/>
                </a:solidFill>
                <a:latin typeface="+mn-lt"/>
                <a:cs typeface="Georgia"/>
              </a:rPr>
              <a:t>+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105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05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3292B8-E893-0FA2-A537-0F2E8DCB6951}"/>
              </a:ext>
            </a:extLst>
          </p:cNvPr>
          <p:cNvSpPr txBox="1"/>
          <p:nvPr/>
        </p:nvSpPr>
        <p:spPr>
          <a:xfrm>
            <a:off x="313804" y="431398"/>
            <a:ext cx="991551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Objectifs</a:t>
            </a:r>
            <a:endParaRPr lang="fr-FR" sz="1200" noProof="0" dirty="0">
              <a:latin typeface="+mn-lt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BDDEDB-2C43-4C0E-BF59-09C69A54256D}"/>
              </a:ext>
            </a:extLst>
          </p:cNvPr>
          <p:cNvSpPr txBox="1"/>
          <p:nvPr/>
        </p:nvSpPr>
        <p:spPr>
          <a:xfrm>
            <a:off x="47579" y="3236006"/>
            <a:ext cx="7620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 err="1">
                <a:solidFill>
                  <a:schemeClr val="tx1"/>
                </a:solidFill>
                <a:latin typeface="+mn-lt"/>
                <a:cs typeface="Georgia"/>
              </a:rPr>
              <a:t>Uchida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500" i="1" spc="10" noProof="0" dirty="0">
                <a:solidFill>
                  <a:schemeClr val="tx1"/>
                </a:solidFill>
                <a:latin typeface="+mn-lt"/>
                <a:cs typeface="Georgia"/>
              </a:rPr>
              <a:t>et al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, 2021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457624-C399-2320-46AC-3766AC66BD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82" y="1660193"/>
            <a:ext cx="2139568" cy="15882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0E6255-B8CE-5EE7-9465-B04BACB38C04}"/>
              </a:ext>
            </a:extLst>
          </p:cNvPr>
          <p:cNvSpPr txBox="1"/>
          <p:nvPr/>
        </p:nvSpPr>
        <p:spPr>
          <a:xfrm>
            <a:off x="4057650" y="3239698"/>
            <a:ext cx="7620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Julien, 2015</a:t>
            </a:r>
          </a:p>
        </p:txBody>
      </p:sp>
    </p:spTree>
    <p:extLst>
      <p:ext uri="{BB962C8B-B14F-4D97-AF65-F5344CB8AC3E}">
        <p14:creationId xmlns:p14="http://schemas.microsoft.com/office/powerpoint/2010/main" val="4278247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6AF7-6B7B-335B-6735-850DB1C1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Problématiques de mon travail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3C90F-5E21-20D7-DDE8-3C7AFB2AAF7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C142C-E70A-AC7F-7312-D77AF29E32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44</a:t>
            </a:fld>
            <a:endParaRPr lang="fr-FR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A68412-CA36-C409-B40D-D98A556FD04E}"/>
              </a:ext>
            </a:extLst>
          </p:cNvPr>
          <p:cNvGrpSpPr/>
          <p:nvPr/>
        </p:nvGrpSpPr>
        <p:grpSpPr>
          <a:xfrm>
            <a:off x="284798" y="510797"/>
            <a:ext cx="4040504" cy="1127125"/>
            <a:chOff x="309193" y="1196504"/>
            <a:chExt cx="4040504" cy="1127125"/>
          </a:xfrm>
        </p:grpSpPr>
        <p:grpSp>
          <p:nvGrpSpPr>
            <p:cNvPr id="6" name="object 5">
              <a:extLst>
                <a:ext uri="{FF2B5EF4-FFF2-40B4-BE49-F238E27FC236}">
                  <a16:creationId xmlns:a16="http://schemas.microsoft.com/office/drawing/2014/main" id="{4233EC45-B040-9633-5C04-FC92D1D44EF4}"/>
                </a:ext>
              </a:extLst>
            </p:cNvPr>
            <p:cNvGrpSpPr/>
            <p:nvPr/>
          </p:nvGrpSpPr>
          <p:grpSpPr>
            <a:xfrm>
              <a:off x="309193" y="1196504"/>
              <a:ext cx="4040504" cy="1127125"/>
              <a:chOff x="309193" y="1196504"/>
              <a:chExt cx="4040504" cy="1127125"/>
            </a:xfrm>
          </p:grpSpPr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2E171319-F0DC-FDF0-86FE-B608034368BE}"/>
                  </a:ext>
                </a:extLst>
              </p:cNvPr>
              <p:cNvSpPr/>
              <p:nvPr/>
            </p:nvSpPr>
            <p:spPr>
              <a:xfrm>
                <a:off x="309193" y="1196504"/>
                <a:ext cx="3989704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201294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201269"/>
                    </a:lnTo>
                    <a:lnTo>
                      <a:pt x="3989652" y="201269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006889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8" name="object 7">
                <a:extLst>
                  <a:ext uri="{FF2B5EF4-FFF2-40B4-BE49-F238E27FC236}">
                    <a16:creationId xmlns:a16="http://schemas.microsoft.com/office/drawing/2014/main" id="{84216760-6F10-1799-A6BE-A76B345E3D0A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9193" y="1385125"/>
                <a:ext cx="3989652" cy="50609"/>
              </a:xfrm>
              <a:prstGeom prst="rect">
                <a:avLst/>
              </a:prstGeom>
            </p:spPr>
          </p:pic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405608EF-3374-0253-4E22-39D789D0032D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9994" y="2221407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0" name="object 9">
                <a:extLst>
                  <a:ext uri="{FF2B5EF4-FFF2-40B4-BE49-F238E27FC236}">
                    <a16:creationId xmlns:a16="http://schemas.microsoft.com/office/drawing/2014/main" id="{95655CB1-E993-6953-E543-E3D7DC878D37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0794" y="2208707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1" name="object 10">
                <a:extLst>
                  <a:ext uri="{FF2B5EF4-FFF2-40B4-BE49-F238E27FC236}">
                    <a16:creationId xmlns:a16="http://schemas.microsoft.com/office/drawing/2014/main" id="{2408D845-7AE4-D200-D416-BE494028C38C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98846" y="1240726"/>
                <a:ext cx="50800" cy="980681"/>
              </a:xfrm>
              <a:prstGeom prst="rect">
                <a:avLst/>
              </a:prstGeom>
            </p:spPr>
          </p:pic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C61DCF63-9AD1-EF82-5042-B94BBE457D36}"/>
                  </a:ext>
                </a:extLst>
              </p:cNvPr>
              <p:cNvSpPr/>
              <p:nvPr/>
            </p:nvSpPr>
            <p:spPr>
              <a:xfrm>
                <a:off x="309193" y="1429395"/>
                <a:ext cx="3989704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43280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792012"/>
                    </a:lnTo>
                    <a:lnTo>
                      <a:pt x="4008" y="811737"/>
                    </a:lnTo>
                    <a:lnTo>
                      <a:pt x="14922" y="827890"/>
                    </a:lnTo>
                    <a:lnTo>
                      <a:pt x="31075" y="838804"/>
                    </a:lnTo>
                    <a:lnTo>
                      <a:pt x="50800" y="842812"/>
                    </a:lnTo>
                    <a:lnTo>
                      <a:pt x="3938852" y="842812"/>
                    </a:lnTo>
                    <a:lnTo>
                      <a:pt x="3958576" y="838804"/>
                    </a:lnTo>
                    <a:lnTo>
                      <a:pt x="3974729" y="827890"/>
                    </a:lnTo>
                    <a:lnTo>
                      <a:pt x="3985644" y="811737"/>
                    </a:lnTo>
                    <a:lnTo>
                      <a:pt x="3989652" y="792012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F7598583-67AE-DD06-98FD-07DC08D7389D}"/>
                  </a:ext>
                </a:extLst>
              </p:cNvPr>
              <p:cNvSpPr/>
              <p:nvPr/>
            </p:nvSpPr>
            <p:spPr>
              <a:xfrm>
                <a:off x="4298846" y="1278831"/>
                <a:ext cx="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h="962025">
                    <a:moveTo>
                      <a:pt x="0" y="961626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9E325B5B-3207-9588-2D3E-3A65A6DC8678}"/>
                  </a:ext>
                </a:extLst>
              </p:cNvPr>
              <p:cNvSpPr/>
              <p:nvPr/>
            </p:nvSpPr>
            <p:spPr>
              <a:xfrm>
                <a:off x="4298846" y="12661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52288B36-775B-D2A4-701E-BE7E0CF97DE8}"/>
                  </a:ext>
                </a:extLst>
              </p:cNvPr>
              <p:cNvSpPr/>
              <p:nvPr/>
            </p:nvSpPr>
            <p:spPr>
              <a:xfrm>
                <a:off x="4298846" y="12534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5">
                <a:extLst>
                  <a:ext uri="{FF2B5EF4-FFF2-40B4-BE49-F238E27FC236}">
                    <a16:creationId xmlns:a16="http://schemas.microsoft.com/office/drawing/2014/main" id="{C9CF59C1-384B-7377-9392-3E0F2A9E2977}"/>
                  </a:ext>
                </a:extLst>
              </p:cNvPr>
              <p:cNvSpPr/>
              <p:nvPr/>
            </p:nvSpPr>
            <p:spPr>
              <a:xfrm>
                <a:off x="4298846" y="12407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CE6A47A-E951-8CE0-AFB1-45AABCB983AD}"/>
                </a:ext>
              </a:extLst>
            </p:cNvPr>
            <p:cNvSpPr txBox="1"/>
            <p:nvPr/>
          </p:nvSpPr>
          <p:spPr>
            <a:xfrm>
              <a:off x="338249" y="1375108"/>
              <a:ext cx="3951502" cy="391774"/>
            </a:xfrm>
            <a:prstGeom prst="rect">
              <a:avLst/>
            </a:prstGeom>
          </p:spPr>
          <p:txBody>
            <a:bodyPr vert="horz" wrap="square" lIns="0" tIns="67945" rIns="0" bIns="0" rtlCol="0">
              <a:spAutoFit/>
            </a:bodyPr>
            <a:lstStyle/>
            <a:p>
              <a:pPr marL="12700" marR="38100">
                <a:lnSpc>
                  <a:spcPct val="100000"/>
                </a:lnSpc>
                <a:spcBef>
                  <a:spcPts val="365"/>
                </a:spcBef>
              </a:pP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Approfondir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du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mécanisme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d’observabilité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10" noProof="0" dirty="0">
                  <a:solidFill>
                    <a:schemeClr val="tx1"/>
                  </a:solidFill>
                  <a:latin typeface="+mn-lt"/>
                  <a:cs typeface="Georgia"/>
                </a:rPr>
                <a:t>indirecte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par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le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biais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l’étude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5" noProof="0" dirty="0">
                  <a:solidFill>
                    <a:schemeClr val="tx1"/>
                  </a:solidFill>
                  <a:latin typeface="+mn-lt"/>
                  <a:cs typeface="Georgia"/>
                </a:rPr>
                <a:t>nouvelles</a:t>
              </a:r>
              <a:r>
                <a:rPr lang="fr-FR" sz="1050" spc="2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20" noProof="0" dirty="0">
                  <a:solidFill>
                    <a:schemeClr val="tx1"/>
                  </a:solidFill>
                  <a:latin typeface="+mn-lt"/>
                  <a:cs typeface="Georgia"/>
                </a:rPr>
                <a:t>familles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noProof="0" dirty="0">
                  <a:solidFill>
                    <a:schemeClr val="tx1"/>
                  </a:solidFill>
                  <a:latin typeface="+mn-lt"/>
                  <a:cs typeface="Georgia"/>
                </a:rPr>
                <a:t>de</a:t>
              </a:r>
              <a:r>
                <a:rPr lang="fr-FR" sz="1050" spc="30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30" noProof="0" dirty="0">
                  <a:solidFill>
                    <a:schemeClr val="tx1"/>
                  </a:solidFill>
                  <a:latin typeface="+mn-lt"/>
                  <a:cs typeface="Georgia"/>
                </a:rPr>
                <a:t>composés</a:t>
              </a:r>
              <a:r>
                <a:rPr lang="fr-FR" sz="1050" spc="25" noProof="0" dirty="0">
                  <a:solidFill>
                    <a:schemeClr val="tx1"/>
                  </a:solidFill>
                  <a:latin typeface="+mn-lt"/>
                  <a:cs typeface="Georgia"/>
                </a:rPr>
                <a:t> </a:t>
              </a:r>
              <a:r>
                <a:rPr lang="fr-FR" sz="1050" spc="-50" noProof="0" dirty="0">
                  <a:solidFill>
                    <a:schemeClr val="tx1"/>
                  </a:solidFill>
                  <a:latin typeface="+mn-lt"/>
                  <a:cs typeface="Georgia"/>
                </a:rPr>
                <a:t>:</a:t>
              </a:r>
              <a:endParaRPr lang="fr-FR" sz="1050" noProof="0" dirty="0">
                <a:solidFill>
                  <a:schemeClr val="tx1"/>
                </a:solidFill>
                <a:latin typeface="+mn-lt"/>
                <a:cs typeface="Georgia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6930F6-0DDC-694E-2CC7-6C5D2208C7E0}"/>
              </a:ext>
            </a:extLst>
          </p:cNvPr>
          <p:cNvGrpSpPr/>
          <p:nvPr/>
        </p:nvGrpSpPr>
        <p:grpSpPr>
          <a:xfrm>
            <a:off x="284798" y="1783828"/>
            <a:ext cx="4040453" cy="1183081"/>
            <a:chOff x="309193" y="1139927"/>
            <a:chExt cx="4040453" cy="1183081"/>
          </a:xfrm>
        </p:grpSpPr>
        <p:grpSp>
          <p:nvGrpSpPr>
            <p:cNvPr id="20" name="object 5">
              <a:extLst>
                <a:ext uri="{FF2B5EF4-FFF2-40B4-BE49-F238E27FC236}">
                  <a16:creationId xmlns:a16="http://schemas.microsoft.com/office/drawing/2014/main" id="{14FFD5A0-0D24-70B7-3363-ADA25EDADEF3}"/>
                </a:ext>
              </a:extLst>
            </p:cNvPr>
            <p:cNvGrpSpPr/>
            <p:nvPr/>
          </p:nvGrpSpPr>
          <p:grpSpPr>
            <a:xfrm>
              <a:off x="309193" y="1196504"/>
              <a:ext cx="4040453" cy="1126504"/>
              <a:chOff x="309193" y="1196504"/>
              <a:chExt cx="4040453" cy="1126504"/>
            </a:xfrm>
          </p:grpSpPr>
          <p:sp>
            <p:nvSpPr>
              <p:cNvPr id="22" name="object 6">
                <a:extLst>
                  <a:ext uri="{FF2B5EF4-FFF2-40B4-BE49-F238E27FC236}">
                    <a16:creationId xmlns:a16="http://schemas.microsoft.com/office/drawing/2014/main" id="{9E2FF495-B2E4-953C-ACCB-5A005D05D784}"/>
                  </a:ext>
                </a:extLst>
              </p:cNvPr>
              <p:cNvSpPr/>
              <p:nvPr/>
            </p:nvSpPr>
            <p:spPr>
              <a:xfrm>
                <a:off x="309193" y="1196504"/>
                <a:ext cx="3989704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201294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201269"/>
                    </a:lnTo>
                    <a:lnTo>
                      <a:pt x="3989652" y="201269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006889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23" name="object 7">
                <a:extLst>
                  <a:ext uri="{FF2B5EF4-FFF2-40B4-BE49-F238E27FC236}">
                    <a16:creationId xmlns:a16="http://schemas.microsoft.com/office/drawing/2014/main" id="{EEDD8CB4-7A46-6149-8096-2BB0E0718FFC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9193" y="1385125"/>
                <a:ext cx="3989652" cy="50609"/>
              </a:xfrm>
              <a:prstGeom prst="rect">
                <a:avLst/>
              </a:prstGeom>
            </p:spPr>
          </p:pic>
          <p:pic>
            <p:nvPicPr>
              <p:cNvPr id="24" name="object 8">
                <a:extLst>
                  <a:ext uri="{FF2B5EF4-FFF2-40B4-BE49-F238E27FC236}">
                    <a16:creationId xmlns:a16="http://schemas.microsoft.com/office/drawing/2014/main" id="{D004DBFC-F7DC-89CB-41A6-1DCC6B0EC927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9994" y="2221407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25" name="object 9">
                <a:extLst>
                  <a:ext uri="{FF2B5EF4-FFF2-40B4-BE49-F238E27FC236}">
                    <a16:creationId xmlns:a16="http://schemas.microsoft.com/office/drawing/2014/main" id="{C3A0D673-BC6F-8196-DA62-6CFBF750FA30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0794" y="2208707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26" name="object 10">
                <a:extLst>
                  <a:ext uri="{FF2B5EF4-FFF2-40B4-BE49-F238E27FC236}">
                    <a16:creationId xmlns:a16="http://schemas.microsoft.com/office/drawing/2014/main" id="{4B50470E-134B-C555-4B06-81BD6357E294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98846" y="1240726"/>
                <a:ext cx="50800" cy="980681"/>
              </a:xfrm>
              <a:prstGeom prst="rect">
                <a:avLst/>
              </a:prstGeom>
            </p:spPr>
          </p:pic>
          <p:sp>
            <p:nvSpPr>
              <p:cNvPr id="27" name="object 11">
                <a:extLst>
                  <a:ext uri="{FF2B5EF4-FFF2-40B4-BE49-F238E27FC236}">
                    <a16:creationId xmlns:a16="http://schemas.microsoft.com/office/drawing/2014/main" id="{C699CB85-D294-789A-286B-AE1C857975E7}"/>
                  </a:ext>
                </a:extLst>
              </p:cNvPr>
              <p:cNvSpPr/>
              <p:nvPr/>
            </p:nvSpPr>
            <p:spPr>
              <a:xfrm>
                <a:off x="309193" y="1429395"/>
                <a:ext cx="3989704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43280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792012"/>
                    </a:lnTo>
                    <a:lnTo>
                      <a:pt x="4008" y="811737"/>
                    </a:lnTo>
                    <a:lnTo>
                      <a:pt x="14922" y="827890"/>
                    </a:lnTo>
                    <a:lnTo>
                      <a:pt x="31075" y="838804"/>
                    </a:lnTo>
                    <a:lnTo>
                      <a:pt x="50800" y="842812"/>
                    </a:lnTo>
                    <a:lnTo>
                      <a:pt x="3938852" y="842812"/>
                    </a:lnTo>
                    <a:lnTo>
                      <a:pt x="3958576" y="838804"/>
                    </a:lnTo>
                    <a:lnTo>
                      <a:pt x="3974729" y="827890"/>
                    </a:lnTo>
                    <a:lnTo>
                      <a:pt x="3985644" y="811737"/>
                    </a:lnTo>
                    <a:lnTo>
                      <a:pt x="3989652" y="792012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28" name="object 12">
                <a:extLst>
                  <a:ext uri="{FF2B5EF4-FFF2-40B4-BE49-F238E27FC236}">
                    <a16:creationId xmlns:a16="http://schemas.microsoft.com/office/drawing/2014/main" id="{5B7B638C-7898-48B0-F390-A966CFF080F5}"/>
                  </a:ext>
                </a:extLst>
              </p:cNvPr>
              <p:cNvSpPr/>
              <p:nvPr/>
            </p:nvSpPr>
            <p:spPr>
              <a:xfrm>
                <a:off x="4298846" y="1278831"/>
                <a:ext cx="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h="962025">
                    <a:moveTo>
                      <a:pt x="0" y="961626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29" name="object 13">
                <a:extLst>
                  <a:ext uri="{FF2B5EF4-FFF2-40B4-BE49-F238E27FC236}">
                    <a16:creationId xmlns:a16="http://schemas.microsoft.com/office/drawing/2014/main" id="{07B4DDDB-BCB6-9EDD-20E1-7109E4DF2A35}"/>
                  </a:ext>
                </a:extLst>
              </p:cNvPr>
              <p:cNvSpPr/>
              <p:nvPr/>
            </p:nvSpPr>
            <p:spPr>
              <a:xfrm>
                <a:off x="4298846" y="12661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30" name="object 14">
                <a:extLst>
                  <a:ext uri="{FF2B5EF4-FFF2-40B4-BE49-F238E27FC236}">
                    <a16:creationId xmlns:a16="http://schemas.microsoft.com/office/drawing/2014/main" id="{69DFCA59-B54A-4994-EC44-ED7EF3E991F3}"/>
                  </a:ext>
                </a:extLst>
              </p:cNvPr>
              <p:cNvSpPr/>
              <p:nvPr/>
            </p:nvSpPr>
            <p:spPr>
              <a:xfrm>
                <a:off x="4298846" y="12534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31" name="object 15">
                <a:extLst>
                  <a:ext uri="{FF2B5EF4-FFF2-40B4-BE49-F238E27FC236}">
                    <a16:creationId xmlns:a16="http://schemas.microsoft.com/office/drawing/2014/main" id="{AF60D34B-2048-57B8-B243-3E11DB8F6BBB}"/>
                  </a:ext>
                </a:extLst>
              </p:cNvPr>
              <p:cNvSpPr/>
              <p:nvPr/>
            </p:nvSpPr>
            <p:spPr>
              <a:xfrm>
                <a:off x="4298846" y="12407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BB60AACA-ABFC-E11A-2854-1AEEC056295D}"/>
                </a:ext>
              </a:extLst>
            </p:cNvPr>
            <p:cNvSpPr txBox="1"/>
            <p:nvPr/>
          </p:nvSpPr>
          <p:spPr>
            <a:xfrm>
              <a:off x="338199" y="1139927"/>
              <a:ext cx="3693160" cy="253274"/>
            </a:xfrm>
            <a:prstGeom prst="rect">
              <a:avLst/>
            </a:prstGeom>
          </p:spPr>
          <p:txBody>
            <a:bodyPr vert="horz" wrap="square" lIns="0" tIns="679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535"/>
                </a:spcBef>
              </a:pPr>
              <a:r>
                <a:rPr lang="fr-FR" sz="1200" noProof="0" dirty="0">
                  <a:solidFill>
                    <a:srgbClr val="FFFFFF"/>
                  </a:solidFill>
                  <a:latin typeface="+mn-lt"/>
                  <a:cs typeface="Times New Roman"/>
                </a:rPr>
                <a:t>Expérimentalement</a:t>
              </a:r>
              <a:endParaRPr lang="fr-FR" sz="1200" noProof="0" dirty="0">
                <a:latin typeface="+mn-lt"/>
                <a:cs typeface="Times New Roman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EDAFE3-7BD7-123F-1C27-F28D417700DE}"/>
              </a:ext>
            </a:extLst>
          </p:cNvPr>
          <p:cNvSpPr txBox="1"/>
          <p:nvPr/>
        </p:nvSpPr>
        <p:spPr>
          <a:xfrm>
            <a:off x="335549" y="2049156"/>
            <a:ext cx="3888053" cy="8585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050" spc="10" noProof="0" dirty="0">
                <a:solidFill>
                  <a:schemeClr val="tx1"/>
                </a:solidFill>
                <a:latin typeface="+mn-lt"/>
                <a:cs typeface="Georgia"/>
              </a:rPr>
              <a:t>Étudier les composés A15 pour savoir quand et pourquoi la transition martensitique apparaît </a:t>
            </a:r>
          </a:p>
          <a:p>
            <a:pPr marL="184150" indent="-171450" algn="l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Mettre en place une cellule Raman haute pression pour étudier les A15</a:t>
            </a:r>
            <a:endParaRPr lang="fr-FR" sz="1050" spc="1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050" spc="10" noProof="0" dirty="0">
                <a:solidFill>
                  <a:schemeClr val="tx1"/>
                </a:solidFill>
                <a:latin typeface="+mn-lt"/>
                <a:cs typeface="Georgia"/>
              </a:rPr>
              <a:t>Étude exploratoire des composés cuprates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050" spc="10" noProof="0" dirty="0">
              <a:solidFill>
                <a:schemeClr val="tx1"/>
              </a:solidFill>
              <a:latin typeface="+mn-lt"/>
              <a:cs typeface="Georgi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B0ACE3-2455-7069-FDE2-4DF61AED3FB8}"/>
              </a:ext>
            </a:extLst>
          </p:cNvPr>
          <p:cNvSpPr txBox="1"/>
          <p:nvPr/>
        </p:nvSpPr>
        <p:spPr>
          <a:xfrm>
            <a:off x="194014" y="1080434"/>
            <a:ext cx="4105837" cy="6713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0515" indent="-171450"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Les</a:t>
            </a:r>
            <a:r>
              <a:rPr lang="fr-FR" sz="105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A15 (V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Si, Nb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Sn,…)</a:t>
            </a:r>
            <a:r>
              <a:rPr lang="fr-FR" sz="105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45" noProof="0" dirty="0">
                <a:solidFill>
                  <a:schemeClr val="tx1"/>
                </a:solidFill>
                <a:latin typeface="+mn-lt"/>
                <a:cs typeface="Georgia"/>
              </a:rPr>
              <a:t>:</a:t>
            </a:r>
            <a:r>
              <a:rPr lang="fr-FR" sz="1050" spc="-7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transition</a:t>
            </a:r>
            <a:r>
              <a:rPr lang="fr-FR" sz="1050" spc="9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martensitique</a:t>
            </a:r>
            <a:r>
              <a:rPr lang="fr-FR" sz="1050" spc="10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130" noProof="0" dirty="0">
                <a:solidFill>
                  <a:schemeClr val="tx1"/>
                </a:solidFill>
                <a:latin typeface="+mn-lt"/>
                <a:cs typeface="Georgia"/>
              </a:rPr>
              <a:t>+</a:t>
            </a:r>
            <a:r>
              <a:rPr lang="fr-FR" sz="1050" spc="9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105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310515" indent="-1714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Les Cuprates (YBa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2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Cu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3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O</a:t>
            </a:r>
            <a:r>
              <a:rPr lang="fr-FR" sz="1050" baseline="-25000" noProof="0" dirty="0">
                <a:solidFill>
                  <a:schemeClr val="tx1"/>
                </a:solidFill>
                <a:latin typeface="+mn-lt"/>
                <a:cs typeface="Georgia"/>
              </a:rPr>
              <a:t>6+x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, …)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45" noProof="0" dirty="0">
                <a:solidFill>
                  <a:schemeClr val="tx1"/>
                </a:solidFill>
                <a:latin typeface="+mn-lt"/>
                <a:cs typeface="Georgia"/>
              </a:rPr>
              <a:t>:</a:t>
            </a:r>
            <a:r>
              <a:rPr lang="fr-FR" sz="1050" spc="-7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onde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de</a:t>
            </a:r>
            <a:r>
              <a:rPr lang="fr-FR" sz="1050" spc="3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20" noProof="0" dirty="0">
                <a:solidFill>
                  <a:schemeClr val="tx1"/>
                </a:solidFill>
                <a:latin typeface="+mn-lt"/>
                <a:cs typeface="Georgia"/>
              </a:rPr>
              <a:t>densité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noProof="0" dirty="0">
                <a:solidFill>
                  <a:schemeClr val="tx1"/>
                </a:solidFill>
                <a:latin typeface="+mn-lt"/>
                <a:cs typeface="Georgia"/>
              </a:rPr>
              <a:t>de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charge</a:t>
            </a:r>
            <a:r>
              <a:rPr lang="fr-FR" sz="1050" spc="2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130" noProof="0" dirty="0">
                <a:solidFill>
                  <a:schemeClr val="tx1"/>
                </a:solidFill>
                <a:latin typeface="+mn-lt"/>
                <a:cs typeface="Georgia"/>
              </a:rPr>
              <a:t>+</a:t>
            </a:r>
            <a:r>
              <a:rPr lang="fr-FR" sz="1050" spc="35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1050" spc="-10" noProof="0" dirty="0">
                <a:solidFill>
                  <a:schemeClr val="tx1"/>
                </a:solidFill>
                <a:latin typeface="+mn-lt"/>
                <a:cs typeface="Georgia"/>
              </a:rPr>
              <a:t>supraconductivité</a:t>
            </a:r>
            <a:endParaRPr lang="fr-FR" sz="1050" noProof="0" dirty="0">
              <a:solidFill>
                <a:schemeClr val="tx1"/>
              </a:solidFill>
              <a:latin typeface="+mn-lt"/>
              <a:cs typeface="Georgia"/>
            </a:endParaRP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050" spc="10" noProof="0" dirty="0">
              <a:solidFill>
                <a:srgbClr val="53606D"/>
              </a:solidFill>
              <a:latin typeface="Georgia"/>
              <a:cs typeface="Georgi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0E905F-A3E7-D04F-9D4E-62B483E0AB25}"/>
              </a:ext>
            </a:extLst>
          </p:cNvPr>
          <p:cNvSpPr txBox="1"/>
          <p:nvPr/>
        </p:nvSpPr>
        <p:spPr>
          <a:xfrm>
            <a:off x="313804" y="512934"/>
            <a:ext cx="991551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spcBef>
                <a:spcPts val="95"/>
              </a:spcBef>
            </a:pPr>
            <a:r>
              <a:rPr lang="fr-FR" sz="1200" noProof="0" dirty="0">
                <a:solidFill>
                  <a:srgbClr val="FFFFFF"/>
                </a:solidFill>
                <a:latin typeface="+mn-lt"/>
                <a:cs typeface="Times New Roman"/>
              </a:rPr>
              <a:t>Objectifs</a:t>
            </a:r>
            <a:endParaRPr lang="fr-FR" sz="1200" noProof="0" dirty="0">
              <a:latin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6958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F01E68-A9F2-6AC9-466F-52B1DBF3F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A38F-F334-06BE-3324-6C2EEBE8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Étude des A15: travail préparatoire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1DA0F-9D7C-2BB7-D32B-6E3C04302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44622-4B9A-3E68-6224-DD911F98016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4EFD1-8ACC-9FB0-F12A-01D5EB502C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45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604D8-BFA1-D47D-4F98-44A8155783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34975"/>
            <a:ext cx="2305051" cy="118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E4F1AB-779C-34EA-B410-C90B21A3EA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457612"/>
            <a:ext cx="1219200" cy="11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1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0919-8081-40FE-F2A0-0E89D889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Résultats préliminaires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23307-0A12-D227-47BA-0FE3212C55B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BB6D6-C735-1222-6738-D9E8BFE8FF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46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5BBD5-C361-D0BF-E0A5-2F716E484C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4" y="434974"/>
            <a:ext cx="3489920" cy="288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6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DA758-69AF-9C4F-4A51-69C5044A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8C5A-1DA7-D05B-F20E-A091CDF1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Résultats cuprates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B80B4-B8FF-FBDD-4407-927806F6E35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ACA6-CA72-1B63-225D-FCA67111B5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47</a:t>
            </a:fld>
            <a:endParaRPr lang="fr-FR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F51C4E-C2C6-59DB-A4B3-DE835B50D7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458720"/>
            <a:ext cx="4038600" cy="28468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AC6511-0371-0478-39DE-F7CA3C51E2E6}"/>
              </a:ext>
            </a:extLst>
          </p:cNvPr>
          <p:cNvSpPr/>
          <p:nvPr/>
        </p:nvSpPr>
        <p:spPr>
          <a:xfrm>
            <a:off x="2266950" y="587375"/>
            <a:ext cx="14097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D4C7AE-16F2-018F-EB81-DB7D18FD56C5}"/>
              </a:ext>
            </a:extLst>
          </p:cNvPr>
          <p:cNvSpPr/>
          <p:nvPr/>
        </p:nvSpPr>
        <p:spPr>
          <a:xfrm>
            <a:off x="2228850" y="555625"/>
            <a:ext cx="2286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710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13049-95EF-E474-A575-AD370C66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D5FD-4555-47DD-1A57-987A7FE5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Résultats cuprates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897E0-B5A2-3FE1-C51A-E4A6081EA49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32E26-9106-1F30-52D8-4D162656A5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48</a:t>
            </a:fld>
            <a:endParaRPr lang="fr-FR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15822-3B26-184A-E13D-5AB4257B1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458720"/>
            <a:ext cx="4038600" cy="284683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2F1AA23-C5C4-5FED-465D-EEA6C6F5BCFD}"/>
              </a:ext>
            </a:extLst>
          </p:cNvPr>
          <p:cNvSpPr/>
          <p:nvPr/>
        </p:nvSpPr>
        <p:spPr>
          <a:xfrm>
            <a:off x="704850" y="1730375"/>
            <a:ext cx="685800" cy="1271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DBB2A6-3BCB-B998-5BFC-FEC81F14F7D1}"/>
              </a:ext>
            </a:extLst>
          </p:cNvPr>
          <p:cNvCxnSpPr>
            <a:cxnSpLocks/>
          </p:cNvCxnSpPr>
          <p:nvPr/>
        </p:nvCxnSpPr>
        <p:spPr>
          <a:xfrm flipV="1">
            <a:off x="1238250" y="1120775"/>
            <a:ext cx="990600" cy="685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979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7EB38-D045-4F6A-3DF0-BD90AB11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283F-E6CC-97E8-87BE-34688655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Résultats cuprates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0C777-C9CB-DC06-9218-770DD5E5804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5A642-7ABA-36EE-BEE7-6D2807E691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49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D76A3-8118-CB50-B4B2-A4328495FC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75"/>
            <a:ext cx="4610100" cy="15110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E2AD962-81A5-7CE7-61EF-CFCCB14A9AA8}"/>
              </a:ext>
            </a:extLst>
          </p:cNvPr>
          <p:cNvGrpSpPr/>
          <p:nvPr/>
        </p:nvGrpSpPr>
        <p:grpSpPr>
          <a:xfrm>
            <a:off x="284823" y="2098463"/>
            <a:ext cx="4040453" cy="1183081"/>
            <a:chOff x="309193" y="1139927"/>
            <a:chExt cx="4040453" cy="1183081"/>
          </a:xfrm>
        </p:grpSpPr>
        <p:grpSp>
          <p:nvGrpSpPr>
            <p:cNvPr id="8" name="object 5">
              <a:extLst>
                <a:ext uri="{FF2B5EF4-FFF2-40B4-BE49-F238E27FC236}">
                  <a16:creationId xmlns:a16="http://schemas.microsoft.com/office/drawing/2014/main" id="{AACA5E45-705D-39EF-F963-39612715F8D0}"/>
                </a:ext>
              </a:extLst>
            </p:cNvPr>
            <p:cNvGrpSpPr/>
            <p:nvPr/>
          </p:nvGrpSpPr>
          <p:grpSpPr>
            <a:xfrm>
              <a:off x="309193" y="1196504"/>
              <a:ext cx="4040453" cy="1126504"/>
              <a:chOff x="309193" y="1196504"/>
              <a:chExt cx="4040453" cy="1126504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53834223-2C8B-ABDA-60A1-E7C022790189}"/>
                  </a:ext>
                </a:extLst>
              </p:cNvPr>
              <p:cNvSpPr/>
              <p:nvPr/>
            </p:nvSpPr>
            <p:spPr>
              <a:xfrm>
                <a:off x="309193" y="1196504"/>
                <a:ext cx="3989704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201294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201269"/>
                    </a:lnTo>
                    <a:lnTo>
                      <a:pt x="3989652" y="201269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006889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11" name="object 7">
                <a:extLst>
                  <a:ext uri="{FF2B5EF4-FFF2-40B4-BE49-F238E27FC236}">
                    <a16:creationId xmlns:a16="http://schemas.microsoft.com/office/drawing/2014/main" id="{B0D7C08B-1190-03ED-BB67-78D40EBA733A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9193" y="1385125"/>
                <a:ext cx="3989652" cy="50609"/>
              </a:xfrm>
              <a:prstGeom prst="rect">
                <a:avLst/>
              </a:prstGeom>
            </p:spPr>
          </p:pic>
          <p:pic>
            <p:nvPicPr>
              <p:cNvPr id="12" name="object 8">
                <a:extLst>
                  <a:ext uri="{FF2B5EF4-FFF2-40B4-BE49-F238E27FC236}">
                    <a16:creationId xmlns:a16="http://schemas.microsoft.com/office/drawing/2014/main" id="{8DBA8C64-B6D8-F65A-3FB9-4FE9ADF43D3B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9994" y="2221407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4C19A6F7-C411-C347-678D-E5E02D6CF2A7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0794" y="2208707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4" name="object 10">
                <a:extLst>
                  <a:ext uri="{FF2B5EF4-FFF2-40B4-BE49-F238E27FC236}">
                    <a16:creationId xmlns:a16="http://schemas.microsoft.com/office/drawing/2014/main" id="{B064E2EF-DF1B-20F2-3DDF-5EF5F9D0ED00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98846" y="1240726"/>
                <a:ext cx="50800" cy="980681"/>
              </a:xfrm>
              <a:prstGeom prst="rect">
                <a:avLst/>
              </a:prstGeom>
            </p:spPr>
          </p:pic>
          <p:sp>
            <p:nvSpPr>
              <p:cNvPr id="15" name="object 11">
                <a:extLst>
                  <a:ext uri="{FF2B5EF4-FFF2-40B4-BE49-F238E27FC236}">
                    <a16:creationId xmlns:a16="http://schemas.microsoft.com/office/drawing/2014/main" id="{9C909233-3329-E997-9CBC-4906F029CB0E}"/>
                  </a:ext>
                </a:extLst>
              </p:cNvPr>
              <p:cNvSpPr/>
              <p:nvPr/>
            </p:nvSpPr>
            <p:spPr>
              <a:xfrm>
                <a:off x="309193" y="1429395"/>
                <a:ext cx="3989704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43280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792012"/>
                    </a:lnTo>
                    <a:lnTo>
                      <a:pt x="4008" y="811737"/>
                    </a:lnTo>
                    <a:lnTo>
                      <a:pt x="14922" y="827890"/>
                    </a:lnTo>
                    <a:lnTo>
                      <a:pt x="31075" y="838804"/>
                    </a:lnTo>
                    <a:lnTo>
                      <a:pt x="50800" y="842812"/>
                    </a:lnTo>
                    <a:lnTo>
                      <a:pt x="3938852" y="842812"/>
                    </a:lnTo>
                    <a:lnTo>
                      <a:pt x="3958576" y="838804"/>
                    </a:lnTo>
                    <a:lnTo>
                      <a:pt x="3974729" y="827890"/>
                    </a:lnTo>
                    <a:lnTo>
                      <a:pt x="3985644" y="811737"/>
                    </a:lnTo>
                    <a:lnTo>
                      <a:pt x="3989652" y="792012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2">
                <a:extLst>
                  <a:ext uri="{FF2B5EF4-FFF2-40B4-BE49-F238E27FC236}">
                    <a16:creationId xmlns:a16="http://schemas.microsoft.com/office/drawing/2014/main" id="{AD9967FF-A304-A9BB-FE9A-436FC6161930}"/>
                  </a:ext>
                </a:extLst>
              </p:cNvPr>
              <p:cNvSpPr/>
              <p:nvPr/>
            </p:nvSpPr>
            <p:spPr>
              <a:xfrm>
                <a:off x="4298846" y="1278831"/>
                <a:ext cx="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h="962025">
                    <a:moveTo>
                      <a:pt x="0" y="961626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7" name="object 13">
                <a:extLst>
                  <a:ext uri="{FF2B5EF4-FFF2-40B4-BE49-F238E27FC236}">
                    <a16:creationId xmlns:a16="http://schemas.microsoft.com/office/drawing/2014/main" id="{4EFE0D3E-D54C-0CBA-00BC-1AD223E5F334}"/>
                  </a:ext>
                </a:extLst>
              </p:cNvPr>
              <p:cNvSpPr/>
              <p:nvPr/>
            </p:nvSpPr>
            <p:spPr>
              <a:xfrm>
                <a:off x="4298846" y="12661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04FB1861-21B6-7BC3-EB9B-00B50782E826}"/>
                  </a:ext>
                </a:extLst>
              </p:cNvPr>
              <p:cNvSpPr/>
              <p:nvPr/>
            </p:nvSpPr>
            <p:spPr>
              <a:xfrm>
                <a:off x="4298846" y="12534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9" name="object 15">
                <a:extLst>
                  <a:ext uri="{FF2B5EF4-FFF2-40B4-BE49-F238E27FC236}">
                    <a16:creationId xmlns:a16="http://schemas.microsoft.com/office/drawing/2014/main" id="{9C437F78-1D41-9652-4B89-8361A8948FB1}"/>
                  </a:ext>
                </a:extLst>
              </p:cNvPr>
              <p:cNvSpPr/>
              <p:nvPr/>
            </p:nvSpPr>
            <p:spPr>
              <a:xfrm>
                <a:off x="4298846" y="12407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E0F3D08E-E3BC-B3BA-99F2-0E826B5751D3}"/>
                </a:ext>
              </a:extLst>
            </p:cNvPr>
            <p:cNvSpPr txBox="1"/>
            <p:nvPr/>
          </p:nvSpPr>
          <p:spPr>
            <a:xfrm>
              <a:off x="338199" y="1139927"/>
              <a:ext cx="3693160" cy="253274"/>
            </a:xfrm>
            <a:prstGeom prst="rect">
              <a:avLst/>
            </a:prstGeom>
          </p:spPr>
          <p:txBody>
            <a:bodyPr vert="horz" wrap="square" lIns="0" tIns="679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535"/>
                </a:spcBef>
              </a:pPr>
              <a:r>
                <a:rPr lang="fr-FR" sz="1200" noProof="0" dirty="0">
                  <a:solidFill>
                    <a:srgbClr val="FFFFFF"/>
                  </a:solidFill>
                  <a:latin typeface="+mn-lt"/>
                  <a:cs typeface="Times New Roman"/>
                </a:rPr>
                <a:t>En résumé:</a:t>
              </a:r>
              <a:endParaRPr lang="fr-FR" sz="1200" noProof="0" dirty="0">
                <a:latin typeface="+mn-lt"/>
                <a:cs typeface="Times New Roman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5D91C41-6FE9-4149-3EE0-97F70FBF466C}"/>
              </a:ext>
            </a:extLst>
          </p:cNvPr>
          <p:cNvSpPr txBox="1"/>
          <p:nvPr/>
        </p:nvSpPr>
        <p:spPr>
          <a:xfrm>
            <a:off x="343621" y="2438610"/>
            <a:ext cx="3909793" cy="8457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050" spc="10" noProof="0" dirty="0">
                <a:solidFill>
                  <a:schemeClr val="tx1"/>
                </a:solidFill>
                <a:latin typeface="+mn-lt"/>
                <a:cs typeface="Georgia"/>
              </a:rPr>
              <a:t>Étude en fonction de la température, du champ magnétique, de l’orientation du champ électrique incident, du temps d’illumination, du dopage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050" spc="10" noProof="0" dirty="0">
                <a:solidFill>
                  <a:schemeClr val="tx1"/>
                </a:solidFill>
                <a:latin typeface="+mn-lt"/>
                <a:cs typeface="Georgia"/>
              </a:rPr>
              <a:t>Important travail de modélisation et de bibliographie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050" spc="10" noProof="0" dirty="0">
              <a:solidFill>
                <a:schemeClr val="tx1"/>
              </a:solidFill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2138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92F06-1D61-6BA7-F6DF-AF81618AF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EA4A-6EE0-EE51-6E9E-7874B38A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>
                <a:latin typeface="+mj-lt"/>
              </a:rPr>
              <a:t>Parcours et expériences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980F4-8808-55A9-D8CB-E1047C559AC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BD411-99AF-B10F-A81E-AFCE5C9E4B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5</a:t>
            </a:fld>
            <a:endParaRPr lang="fr-FR" noProof="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859E04E-A859-5AD4-8193-6CB49B6F17B3}"/>
              </a:ext>
            </a:extLst>
          </p:cNvPr>
          <p:cNvGraphicFramePr/>
          <p:nvPr/>
        </p:nvGraphicFramePr>
        <p:xfrm>
          <a:off x="0" y="587375"/>
          <a:ext cx="4577018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6AD868-A3F7-C499-0AB9-F70876CF8364}"/>
              </a:ext>
            </a:extLst>
          </p:cNvPr>
          <p:cNvCxnSpPr>
            <a:cxnSpLocks/>
          </p:cNvCxnSpPr>
          <p:nvPr/>
        </p:nvCxnSpPr>
        <p:spPr>
          <a:xfrm flipH="1">
            <a:off x="3607608" y="1273175"/>
            <a:ext cx="558749" cy="39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5A73D6-E763-D3D6-6DA9-38D527D4B1F6}"/>
              </a:ext>
            </a:extLst>
          </p:cNvPr>
          <p:cNvSpPr txBox="1"/>
          <p:nvPr/>
        </p:nvSpPr>
        <p:spPr>
          <a:xfrm>
            <a:off x="178608" y="1671543"/>
            <a:ext cx="4111911" cy="443070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400" spc="10" noProof="0" dirty="0">
                <a:solidFill>
                  <a:schemeClr val="accent6"/>
                </a:solidFill>
                <a:latin typeface="+mn-lt"/>
                <a:cs typeface="Georgia"/>
              </a:rPr>
              <a:t>R</a:t>
            </a:r>
            <a:r>
              <a:rPr lang="fr-FR" sz="1400" spc="10" dirty="0" err="1">
                <a:solidFill>
                  <a:schemeClr val="accent6"/>
                </a:solidFill>
                <a:latin typeface="+mn-lt"/>
                <a:cs typeface="Georgia"/>
              </a:rPr>
              <a:t>afraîchissement</a:t>
            </a:r>
            <a:r>
              <a:rPr lang="fr-FR" sz="1400" spc="10" dirty="0">
                <a:solidFill>
                  <a:schemeClr val="accent6"/>
                </a:solidFill>
                <a:latin typeface="+mn-lt"/>
                <a:cs typeface="Georgia"/>
              </a:rPr>
              <a:t> et approfondissement de mes connaissances </a:t>
            </a:r>
            <a:r>
              <a:rPr lang="fr-FR" sz="1400" spc="10" noProof="0" dirty="0">
                <a:solidFill>
                  <a:schemeClr val="accent6"/>
                </a:solidFill>
                <a:latin typeface="+mn-lt"/>
                <a:cs typeface="Georgia"/>
              </a:rPr>
              <a:t>en physique </a:t>
            </a:r>
            <a:r>
              <a:rPr lang="fr-FR" sz="1400" b="1" spc="10" noProof="0" dirty="0">
                <a:solidFill>
                  <a:schemeClr val="accent6"/>
                </a:solidFill>
                <a:latin typeface="+mn-lt"/>
                <a:cs typeface="Georgia"/>
              </a:rPr>
              <a:t>et</a:t>
            </a:r>
            <a:r>
              <a:rPr lang="fr-FR" sz="1400" spc="10" noProof="0" dirty="0">
                <a:solidFill>
                  <a:schemeClr val="accent6"/>
                </a:solidFill>
                <a:latin typeface="+mn-lt"/>
                <a:cs typeface="Georgia"/>
              </a:rPr>
              <a:t> en chimie</a:t>
            </a:r>
          </a:p>
        </p:txBody>
      </p:sp>
    </p:spTree>
    <p:extLst>
      <p:ext uri="{BB962C8B-B14F-4D97-AF65-F5344CB8AC3E}">
        <p14:creationId xmlns:p14="http://schemas.microsoft.com/office/powerpoint/2010/main" val="831911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15741-D533-2D38-3AD7-9A0B05301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5F0E-9F65-DA2B-BC12-862D02E8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Résultats cuprates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91933-F93A-4A98-E28A-7F92907785A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4AAEB-5CE7-58B9-0741-97A80DE17A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50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CF88A-72F0-03C9-972A-435E84901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75"/>
            <a:ext cx="4610100" cy="15110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9776A77-44BA-79B8-64DC-08DB3D2AB4F0}"/>
              </a:ext>
            </a:extLst>
          </p:cNvPr>
          <p:cNvGrpSpPr/>
          <p:nvPr/>
        </p:nvGrpSpPr>
        <p:grpSpPr>
          <a:xfrm>
            <a:off x="284823" y="2098463"/>
            <a:ext cx="4040453" cy="1183081"/>
            <a:chOff x="309193" y="1139927"/>
            <a:chExt cx="4040453" cy="1183081"/>
          </a:xfrm>
        </p:grpSpPr>
        <p:grpSp>
          <p:nvGrpSpPr>
            <p:cNvPr id="8" name="object 5">
              <a:extLst>
                <a:ext uri="{FF2B5EF4-FFF2-40B4-BE49-F238E27FC236}">
                  <a16:creationId xmlns:a16="http://schemas.microsoft.com/office/drawing/2014/main" id="{2B7E84B4-141B-9754-FB91-20B585A9F816}"/>
                </a:ext>
              </a:extLst>
            </p:cNvPr>
            <p:cNvGrpSpPr/>
            <p:nvPr/>
          </p:nvGrpSpPr>
          <p:grpSpPr>
            <a:xfrm>
              <a:off x="309193" y="1196504"/>
              <a:ext cx="4040453" cy="1126504"/>
              <a:chOff x="309193" y="1196504"/>
              <a:chExt cx="4040453" cy="1126504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6F1D25ED-1404-EF6C-EC19-C9AEA4D3BFFD}"/>
                  </a:ext>
                </a:extLst>
              </p:cNvPr>
              <p:cNvSpPr/>
              <p:nvPr/>
            </p:nvSpPr>
            <p:spPr>
              <a:xfrm>
                <a:off x="309193" y="1196504"/>
                <a:ext cx="3989704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201294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201269"/>
                    </a:lnTo>
                    <a:lnTo>
                      <a:pt x="3989652" y="201269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006889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11" name="object 7">
                <a:extLst>
                  <a:ext uri="{FF2B5EF4-FFF2-40B4-BE49-F238E27FC236}">
                    <a16:creationId xmlns:a16="http://schemas.microsoft.com/office/drawing/2014/main" id="{BADE9490-4398-389C-B2D4-3DDA7040A482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9193" y="1385125"/>
                <a:ext cx="3989652" cy="50609"/>
              </a:xfrm>
              <a:prstGeom prst="rect">
                <a:avLst/>
              </a:prstGeom>
            </p:spPr>
          </p:pic>
          <p:pic>
            <p:nvPicPr>
              <p:cNvPr id="12" name="object 8">
                <a:extLst>
                  <a:ext uri="{FF2B5EF4-FFF2-40B4-BE49-F238E27FC236}">
                    <a16:creationId xmlns:a16="http://schemas.microsoft.com/office/drawing/2014/main" id="{8E22D840-F745-B8C4-10AA-3BDB496CCE4C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9994" y="2221407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72CAEC76-4AA4-75C8-8D0A-307189DF8BF4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0794" y="2208707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4" name="object 10">
                <a:extLst>
                  <a:ext uri="{FF2B5EF4-FFF2-40B4-BE49-F238E27FC236}">
                    <a16:creationId xmlns:a16="http://schemas.microsoft.com/office/drawing/2014/main" id="{4CF87F6D-240D-2FEB-8FFC-3E68747E336C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98846" y="1240726"/>
                <a:ext cx="50800" cy="980681"/>
              </a:xfrm>
              <a:prstGeom prst="rect">
                <a:avLst/>
              </a:prstGeom>
            </p:spPr>
          </p:pic>
          <p:sp>
            <p:nvSpPr>
              <p:cNvPr id="15" name="object 11">
                <a:extLst>
                  <a:ext uri="{FF2B5EF4-FFF2-40B4-BE49-F238E27FC236}">
                    <a16:creationId xmlns:a16="http://schemas.microsoft.com/office/drawing/2014/main" id="{F3802B85-F984-3150-8F20-0A7114BF0117}"/>
                  </a:ext>
                </a:extLst>
              </p:cNvPr>
              <p:cNvSpPr/>
              <p:nvPr/>
            </p:nvSpPr>
            <p:spPr>
              <a:xfrm>
                <a:off x="309193" y="1429395"/>
                <a:ext cx="3989704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43280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792012"/>
                    </a:lnTo>
                    <a:lnTo>
                      <a:pt x="4008" y="811737"/>
                    </a:lnTo>
                    <a:lnTo>
                      <a:pt x="14922" y="827890"/>
                    </a:lnTo>
                    <a:lnTo>
                      <a:pt x="31075" y="838804"/>
                    </a:lnTo>
                    <a:lnTo>
                      <a:pt x="50800" y="842812"/>
                    </a:lnTo>
                    <a:lnTo>
                      <a:pt x="3938852" y="842812"/>
                    </a:lnTo>
                    <a:lnTo>
                      <a:pt x="3958576" y="838804"/>
                    </a:lnTo>
                    <a:lnTo>
                      <a:pt x="3974729" y="827890"/>
                    </a:lnTo>
                    <a:lnTo>
                      <a:pt x="3985644" y="811737"/>
                    </a:lnTo>
                    <a:lnTo>
                      <a:pt x="3989652" y="792012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2">
                <a:extLst>
                  <a:ext uri="{FF2B5EF4-FFF2-40B4-BE49-F238E27FC236}">
                    <a16:creationId xmlns:a16="http://schemas.microsoft.com/office/drawing/2014/main" id="{F15EE39F-0F72-1605-5CB2-8EEA4479D0DF}"/>
                  </a:ext>
                </a:extLst>
              </p:cNvPr>
              <p:cNvSpPr/>
              <p:nvPr/>
            </p:nvSpPr>
            <p:spPr>
              <a:xfrm>
                <a:off x="4298846" y="1278831"/>
                <a:ext cx="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h="962025">
                    <a:moveTo>
                      <a:pt x="0" y="961626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7" name="object 13">
                <a:extLst>
                  <a:ext uri="{FF2B5EF4-FFF2-40B4-BE49-F238E27FC236}">
                    <a16:creationId xmlns:a16="http://schemas.microsoft.com/office/drawing/2014/main" id="{9452A595-D90D-23E6-E76D-05822DD7FD75}"/>
                  </a:ext>
                </a:extLst>
              </p:cNvPr>
              <p:cNvSpPr/>
              <p:nvPr/>
            </p:nvSpPr>
            <p:spPr>
              <a:xfrm>
                <a:off x="4298846" y="12661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685A65F5-1365-DDA8-F955-E026E08BBBC9}"/>
                  </a:ext>
                </a:extLst>
              </p:cNvPr>
              <p:cNvSpPr/>
              <p:nvPr/>
            </p:nvSpPr>
            <p:spPr>
              <a:xfrm>
                <a:off x="4298846" y="12534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9" name="object 15">
                <a:extLst>
                  <a:ext uri="{FF2B5EF4-FFF2-40B4-BE49-F238E27FC236}">
                    <a16:creationId xmlns:a16="http://schemas.microsoft.com/office/drawing/2014/main" id="{9B731DCE-A5F8-AAEF-1B3E-09C12F8D50EB}"/>
                  </a:ext>
                </a:extLst>
              </p:cNvPr>
              <p:cNvSpPr/>
              <p:nvPr/>
            </p:nvSpPr>
            <p:spPr>
              <a:xfrm>
                <a:off x="4298846" y="12407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FC4EDF0C-CA8A-96FD-5A7B-370F45295296}"/>
                </a:ext>
              </a:extLst>
            </p:cNvPr>
            <p:cNvSpPr txBox="1"/>
            <p:nvPr/>
          </p:nvSpPr>
          <p:spPr>
            <a:xfrm>
              <a:off x="338199" y="1139927"/>
              <a:ext cx="3693160" cy="253274"/>
            </a:xfrm>
            <a:prstGeom prst="rect">
              <a:avLst/>
            </a:prstGeom>
          </p:spPr>
          <p:txBody>
            <a:bodyPr vert="horz" wrap="square" lIns="0" tIns="679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535"/>
                </a:spcBef>
              </a:pPr>
              <a:r>
                <a:rPr lang="fr-FR" sz="1200" noProof="0" dirty="0">
                  <a:solidFill>
                    <a:srgbClr val="FFFFFF"/>
                  </a:solidFill>
                  <a:latin typeface="+mn-lt"/>
                  <a:cs typeface="Times New Roman"/>
                </a:rPr>
                <a:t>En conclusion</a:t>
              </a:r>
              <a:endParaRPr lang="fr-FR" sz="1200" noProof="0" dirty="0">
                <a:latin typeface="+mn-lt"/>
                <a:cs typeface="Times New Roman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9317CFC-0A3C-B950-E79A-736B5FC240F3}"/>
              </a:ext>
            </a:extLst>
          </p:cNvPr>
          <p:cNvSpPr txBox="1"/>
          <p:nvPr/>
        </p:nvSpPr>
        <p:spPr>
          <a:xfrm>
            <a:off x="343621" y="2438610"/>
            <a:ext cx="3909793" cy="3327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Hypothèse d’un mode de Higgs </a:t>
            </a:r>
            <a:r>
              <a:rPr lang="fr-FR" sz="1000" i="1" spc="10" noProof="0" dirty="0">
                <a:solidFill>
                  <a:schemeClr val="tx1"/>
                </a:solidFill>
                <a:latin typeface="+mn-lt"/>
                <a:cs typeface="Georgia"/>
              </a:rPr>
              <a:t>a priori </a:t>
            </a: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non retenue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000" spc="10" noProof="0" dirty="0">
              <a:solidFill>
                <a:schemeClr val="tx1"/>
              </a:solidFill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16829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08D83-E398-312F-8B12-FF59DC5AD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C9B8-48D6-300D-116D-10EC0491D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Résultats cuprates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EA86A-904D-55C4-DFD8-45F8B97FFB4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102E6-B77C-7E91-E6AF-EC460A1DC2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51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51233-1D15-56DC-2CF7-3C994CF62B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75"/>
            <a:ext cx="4610100" cy="15110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1E92FAF-B880-EA69-A048-74021D2CE6B4}"/>
              </a:ext>
            </a:extLst>
          </p:cNvPr>
          <p:cNvGrpSpPr/>
          <p:nvPr/>
        </p:nvGrpSpPr>
        <p:grpSpPr>
          <a:xfrm>
            <a:off x="284823" y="2098463"/>
            <a:ext cx="4040453" cy="1183081"/>
            <a:chOff x="309193" y="1139927"/>
            <a:chExt cx="4040453" cy="1183081"/>
          </a:xfrm>
        </p:grpSpPr>
        <p:grpSp>
          <p:nvGrpSpPr>
            <p:cNvPr id="8" name="object 5">
              <a:extLst>
                <a:ext uri="{FF2B5EF4-FFF2-40B4-BE49-F238E27FC236}">
                  <a16:creationId xmlns:a16="http://schemas.microsoft.com/office/drawing/2014/main" id="{C63301D6-979A-A3D9-B652-318D5722885B}"/>
                </a:ext>
              </a:extLst>
            </p:cNvPr>
            <p:cNvGrpSpPr/>
            <p:nvPr/>
          </p:nvGrpSpPr>
          <p:grpSpPr>
            <a:xfrm>
              <a:off x="309193" y="1196504"/>
              <a:ext cx="4040453" cy="1126504"/>
              <a:chOff x="309193" y="1196504"/>
              <a:chExt cx="4040453" cy="1126504"/>
            </a:xfrm>
          </p:grpSpPr>
          <p:sp>
            <p:nvSpPr>
              <p:cNvPr id="10" name="object 6">
                <a:extLst>
                  <a:ext uri="{FF2B5EF4-FFF2-40B4-BE49-F238E27FC236}">
                    <a16:creationId xmlns:a16="http://schemas.microsoft.com/office/drawing/2014/main" id="{E7AA1BDE-9C24-6E88-E31C-3006DA7B9DD5}"/>
                  </a:ext>
                </a:extLst>
              </p:cNvPr>
              <p:cNvSpPr/>
              <p:nvPr/>
            </p:nvSpPr>
            <p:spPr>
              <a:xfrm>
                <a:off x="309193" y="1196504"/>
                <a:ext cx="3989704" cy="201295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201294">
                    <a:moveTo>
                      <a:pt x="3938852" y="0"/>
                    </a:moveTo>
                    <a:lnTo>
                      <a:pt x="50800" y="0"/>
                    </a:lnTo>
                    <a:lnTo>
                      <a:pt x="31075" y="4008"/>
                    </a:lnTo>
                    <a:lnTo>
                      <a:pt x="14922" y="14922"/>
                    </a:lnTo>
                    <a:lnTo>
                      <a:pt x="4008" y="31075"/>
                    </a:lnTo>
                    <a:lnTo>
                      <a:pt x="0" y="50800"/>
                    </a:lnTo>
                    <a:lnTo>
                      <a:pt x="0" y="201269"/>
                    </a:lnTo>
                    <a:lnTo>
                      <a:pt x="3989652" y="201269"/>
                    </a:lnTo>
                    <a:lnTo>
                      <a:pt x="3989652" y="50800"/>
                    </a:lnTo>
                    <a:lnTo>
                      <a:pt x="3985644" y="31075"/>
                    </a:lnTo>
                    <a:lnTo>
                      <a:pt x="3974729" y="14922"/>
                    </a:lnTo>
                    <a:lnTo>
                      <a:pt x="3958576" y="4008"/>
                    </a:lnTo>
                    <a:lnTo>
                      <a:pt x="3938852" y="0"/>
                    </a:lnTo>
                    <a:close/>
                  </a:path>
                </a:pathLst>
              </a:custGeom>
              <a:solidFill>
                <a:srgbClr val="006889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pic>
            <p:nvPicPr>
              <p:cNvPr id="11" name="object 7">
                <a:extLst>
                  <a:ext uri="{FF2B5EF4-FFF2-40B4-BE49-F238E27FC236}">
                    <a16:creationId xmlns:a16="http://schemas.microsoft.com/office/drawing/2014/main" id="{56240618-D32A-5B83-A422-E62CC5CC5751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9193" y="1385125"/>
                <a:ext cx="3989652" cy="50609"/>
              </a:xfrm>
              <a:prstGeom prst="rect">
                <a:avLst/>
              </a:prstGeom>
            </p:spPr>
          </p:pic>
          <p:pic>
            <p:nvPicPr>
              <p:cNvPr id="12" name="object 8">
                <a:extLst>
                  <a:ext uri="{FF2B5EF4-FFF2-40B4-BE49-F238E27FC236}">
                    <a16:creationId xmlns:a16="http://schemas.microsoft.com/office/drawing/2014/main" id="{3AFEE3CE-C630-1A08-1157-F59E1569CDA9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9994" y="2221407"/>
                <a:ext cx="101600" cy="101600"/>
              </a:xfrm>
              <a:prstGeom prst="rect">
                <a:avLst/>
              </a:prstGeom>
            </p:spPr>
          </p:pic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D54C3E83-4340-05D7-55E9-343ED88152E5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0794" y="2208707"/>
                <a:ext cx="3938851" cy="114301"/>
              </a:xfrm>
              <a:prstGeom prst="rect">
                <a:avLst/>
              </a:prstGeom>
            </p:spPr>
          </p:pic>
          <p:pic>
            <p:nvPicPr>
              <p:cNvPr id="14" name="object 10">
                <a:extLst>
                  <a:ext uri="{FF2B5EF4-FFF2-40B4-BE49-F238E27FC236}">
                    <a16:creationId xmlns:a16="http://schemas.microsoft.com/office/drawing/2014/main" id="{927019AE-5655-27D8-8885-52FCF3F00F0C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98846" y="1240726"/>
                <a:ext cx="50800" cy="980681"/>
              </a:xfrm>
              <a:prstGeom prst="rect">
                <a:avLst/>
              </a:prstGeom>
            </p:spPr>
          </p:pic>
          <p:sp>
            <p:nvSpPr>
              <p:cNvPr id="15" name="object 11">
                <a:extLst>
                  <a:ext uri="{FF2B5EF4-FFF2-40B4-BE49-F238E27FC236}">
                    <a16:creationId xmlns:a16="http://schemas.microsoft.com/office/drawing/2014/main" id="{842E1EC1-37C5-BDAE-F387-03F14C68ACD8}"/>
                  </a:ext>
                </a:extLst>
              </p:cNvPr>
              <p:cNvSpPr/>
              <p:nvPr/>
            </p:nvSpPr>
            <p:spPr>
              <a:xfrm>
                <a:off x="309193" y="1429395"/>
                <a:ext cx="3989704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3989704" h="843280">
                    <a:moveTo>
                      <a:pt x="3989652" y="0"/>
                    </a:moveTo>
                    <a:lnTo>
                      <a:pt x="0" y="0"/>
                    </a:lnTo>
                    <a:lnTo>
                      <a:pt x="0" y="792012"/>
                    </a:lnTo>
                    <a:lnTo>
                      <a:pt x="4008" y="811737"/>
                    </a:lnTo>
                    <a:lnTo>
                      <a:pt x="14922" y="827890"/>
                    </a:lnTo>
                    <a:lnTo>
                      <a:pt x="31075" y="838804"/>
                    </a:lnTo>
                    <a:lnTo>
                      <a:pt x="50800" y="842812"/>
                    </a:lnTo>
                    <a:lnTo>
                      <a:pt x="3938852" y="842812"/>
                    </a:lnTo>
                    <a:lnTo>
                      <a:pt x="3958576" y="838804"/>
                    </a:lnTo>
                    <a:lnTo>
                      <a:pt x="3974729" y="827890"/>
                    </a:lnTo>
                    <a:lnTo>
                      <a:pt x="3985644" y="811737"/>
                    </a:lnTo>
                    <a:lnTo>
                      <a:pt x="3989652" y="792012"/>
                    </a:lnTo>
                    <a:lnTo>
                      <a:pt x="3989652" y="0"/>
                    </a:lnTo>
                    <a:close/>
                  </a:path>
                </a:pathLst>
              </a:custGeom>
              <a:solidFill>
                <a:srgbClr val="ECECEF"/>
              </a:solidFill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6" name="object 12">
                <a:extLst>
                  <a:ext uri="{FF2B5EF4-FFF2-40B4-BE49-F238E27FC236}">
                    <a16:creationId xmlns:a16="http://schemas.microsoft.com/office/drawing/2014/main" id="{23DA4833-6E8C-E435-0CE5-DFBF8C3A0473}"/>
                  </a:ext>
                </a:extLst>
              </p:cNvPr>
              <p:cNvSpPr/>
              <p:nvPr/>
            </p:nvSpPr>
            <p:spPr>
              <a:xfrm>
                <a:off x="4298846" y="1278831"/>
                <a:ext cx="0" cy="962025"/>
              </a:xfrm>
              <a:custGeom>
                <a:avLst/>
                <a:gdLst/>
                <a:ahLst/>
                <a:cxnLst/>
                <a:rect l="l" t="t" r="r" b="b"/>
                <a:pathLst>
                  <a:path h="962025">
                    <a:moveTo>
                      <a:pt x="0" y="961626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7" name="object 13">
                <a:extLst>
                  <a:ext uri="{FF2B5EF4-FFF2-40B4-BE49-F238E27FC236}">
                    <a16:creationId xmlns:a16="http://schemas.microsoft.com/office/drawing/2014/main" id="{0B70DD50-839D-5607-7A2C-73CF745A4905}"/>
                  </a:ext>
                </a:extLst>
              </p:cNvPr>
              <p:cNvSpPr/>
              <p:nvPr/>
            </p:nvSpPr>
            <p:spPr>
              <a:xfrm>
                <a:off x="4298846" y="12661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AFAFA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AFDB6E3F-6ACB-7F62-4BF9-0EF8CF3E9242}"/>
                  </a:ext>
                </a:extLst>
              </p:cNvPr>
              <p:cNvSpPr/>
              <p:nvPr/>
            </p:nvSpPr>
            <p:spPr>
              <a:xfrm>
                <a:off x="4298846" y="12534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CECECE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  <p:sp>
            <p:nvSpPr>
              <p:cNvPr id="19" name="object 15">
                <a:extLst>
                  <a:ext uri="{FF2B5EF4-FFF2-40B4-BE49-F238E27FC236}">
                    <a16:creationId xmlns:a16="http://schemas.microsoft.com/office/drawing/2014/main" id="{A33DFAD2-7F5D-316F-C942-87C368BBFF4C}"/>
                  </a:ext>
                </a:extLst>
              </p:cNvPr>
              <p:cNvSpPr/>
              <p:nvPr/>
            </p:nvSpPr>
            <p:spPr>
              <a:xfrm>
                <a:off x="4298846" y="1240731"/>
                <a:ext cx="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h="12700">
                    <a:moveTo>
                      <a:pt x="0" y="12699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EFEFEF"/>
                </a:solidFill>
              </a:ln>
            </p:spPr>
            <p:txBody>
              <a:bodyPr wrap="square" lIns="0" tIns="0" rIns="0" bIns="0" rtlCol="0"/>
              <a:lstStyle/>
              <a:p>
                <a:endParaRPr lang="fr-FR" noProof="0" dirty="0"/>
              </a:p>
            </p:txBody>
          </p:sp>
        </p:grpSp>
        <p:sp>
          <p:nvSpPr>
            <p:cNvPr id="9" name="object 16">
              <a:extLst>
                <a:ext uri="{FF2B5EF4-FFF2-40B4-BE49-F238E27FC236}">
                  <a16:creationId xmlns:a16="http://schemas.microsoft.com/office/drawing/2014/main" id="{18D549E8-38B7-9E51-63C8-C5224D177F7E}"/>
                </a:ext>
              </a:extLst>
            </p:cNvPr>
            <p:cNvSpPr txBox="1"/>
            <p:nvPr/>
          </p:nvSpPr>
          <p:spPr>
            <a:xfrm>
              <a:off x="338199" y="1139927"/>
              <a:ext cx="3693160" cy="253274"/>
            </a:xfrm>
            <a:prstGeom prst="rect">
              <a:avLst/>
            </a:prstGeom>
          </p:spPr>
          <p:txBody>
            <a:bodyPr vert="horz" wrap="square" lIns="0" tIns="679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535"/>
                </a:spcBef>
              </a:pPr>
              <a:r>
                <a:rPr lang="fr-FR" sz="1200" noProof="0" dirty="0">
                  <a:solidFill>
                    <a:srgbClr val="FFFFFF"/>
                  </a:solidFill>
                  <a:latin typeface="+mn-lt"/>
                  <a:cs typeface="Times New Roman"/>
                </a:rPr>
                <a:t>En conclusion</a:t>
              </a:r>
              <a:endParaRPr lang="fr-FR" sz="1200" noProof="0" dirty="0">
                <a:latin typeface="+mn-lt"/>
                <a:cs typeface="Times New Roman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9637C-EAA4-C850-C4ED-8CFBF1977F47}"/>
              </a:ext>
            </a:extLst>
          </p:cNvPr>
          <p:cNvSpPr txBox="1"/>
          <p:nvPr/>
        </p:nvSpPr>
        <p:spPr>
          <a:xfrm>
            <a:off x="343621" y="2438610"/>
            <a:ext cx="3909793" cy="3481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Hypothèse d’un mode de Higgs </a:t>
            </a:r>
            <a:r>
              <a:rPr lang="fr-FR" sz="1000" i="1" spc="10" noProof="0" dirty="0">
                <a:solidFill>
                  <a:schemeClr val="tx1"/>
                </a:solidFill>
                <a:latin typeface="+mn-lt"/>
                <a:cs typeface="Georgia"/>
              </a:rPr>
              <a:t>a priori </a:t>
            </a: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non retenue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050" spc="10" noProof="0" dirty="0">
              <a:solidFill>
                <a:schemeClr val="tx1"/>
              </a:solidFill>
              <a:latin typeface="+mn-lt"/>
              <a:cs typeface="Georgia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687CF92-F011-C5A2-1589-C0567C2D4400}"/>
              </a:ext>
            </a:extLst>
          </p:cNvPr>
          <p:cNvSpPr/>
          <p:nvPr/>
        </p:nvSpPr>
        <p:spPr>
          <a:xfrm>
            <a:off x="437224" y="2660865"/>
            <a:ext cx="267626" cy="152400"/>
          </a:xfrm>
          <a:prstGeom prst="rightArrow">
            <a:avLst/>
          </a:prstGeom>
          <a:solidFill>
            <a:srgbClr val="ECECEF"/>
          </a:solidFill>
          <a:ln>
            <a:solidFill>
              <a:srgbClr val="0068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34F74D-2F1F-FAD1-4CF2-003E9BDAAB95}"/>
              </a:ext>
            </a:extLst>
          </p:cNvPr>
          <p:cNvSpPr txBox="1"/>
          <p:nvPr/>
        </p:nvSpPr>
        <p:spPr>
          <a:xfrm>
            <a:off x="858759" y="2653760"/>
            <a:ext cx="33156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Phonon possédant une interaction complexe avec les électrons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6B3377-281F-8B65-BA97-677B85D95DED}"/>
              </a:ext>
            </a:extLst>
          </p:cNvPr>
          <p:cNvSpPr txBox="1"/>
          <p:nvPr/>
        </p:nvSpPr>
        <p:spPr>
          <a:xfrm>
            <a:off x="363682" y="2899858"/>
            <a:ext cx="35814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000" spc="10" noProof="0" dirty="0">
                <a:solidFill>
                  <a:schemeClr val="tx1"/>
                </a:solidFill>
                <a:latin typeface="+mn-lt"/>
                <a:cs typeface="Georgia"/>
              </a:rPr>
              <a:t>Travaux expérimentaux et théoriques en cours</a:t>
            </a:r>
          </a:p>
        </p:txBody>
      </p:sp>
    </p:spTree>
    <p:extLst>
      <p:ext uri="{BB962C8B-B14F-4D97-AF65-F5344CB8AC3E}">
        <p14:creationId xmlns:p14="http://schemas.microsoft.com/office/powerpoint/2010/main" val="342565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E4B6-DAA9-3516-292C-E47BC6B9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Résultats cuprates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AF413-0D46-96B9-C6D8-5A13AE4240F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EEF7E-9BE8-39F0-417C-2AB5174D90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52</a:t>
            </a:fld>
            <a:endParaRPr lang="fr-FR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AB1ECD-171B-B9F1-0BEB-4D6FC08B1B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" y="818967"/>
            <a:ext cx="2289920" cy="2057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853238-4727-30F2-27AD-5BCFEC14CFD1}"/>
              </a:ext>
            </a:extLst>
          </p:cNvPr>
          <p:cNvGrpSpPr/>
          <p:nvPr/>
        </p:nvGrpSpPr>
        <p:grpSpPr>
          <a:xfrm>
            <a:off x="2326841" y="818967"/>
            <a:ext cx="2192532" cy="2062206"/>
            <a:chOff x="2322318" y="923626"/>
            <a:chExt cx="2192532" cy="20622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FC4443-72AA-8545-F941-8F3A1747D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318" y="923626"/>
              <a:ext cx="2192532" cy="206220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4B8A6F-6014-4044-BC70-DCBC7944C684}"/>
                </a:ext>
              </a:extLst>
            </p:cNvPr>
            <p:cNvCxnSpPr/>
            <p:nvPr/>
          </p:nvCxnSpPr>
          <p:spPr>
            <a:xfrm flipH="1">
              <a:off x="2529127" y="2139834"/>
              <a:ext cx="1219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3203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6E05-EBFA-F44D-8769-F02D2BF1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Bilan de compétences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485C7-09A5-4542-84C5-7C38E2D5F51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9A459-ADFE-0F91-9816-D030EDBA1E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53</a:t>
            </a:fld>
            <a:endParaRPr lang="fr-FR" noProof="0" dirty="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F47921D6-48DA-DF42-0AB1-0BA24950BC18}"/>
              </a:ext>
            </a:extLst>
          </p:cNvPr>
          <p:cNvSpPr/>
          <p:nvPr/>
        </p:nvSpPr>
        <p:spPr>
          <a:xfrm>
            <a:off x="102805" y="602754"/>
            <a:ext cx="2175510" cy="186690"/>
          </a:xfrm>
          <a:custGeom>
            <a:avLst/>
            <a:gdLst/>
            <a:ahLst/>
            <a:cxnLst/>
            <a:rect l="l" t="t" r="r" b="b"/>
            <a:pathLst>
              <a:path w="2175510" h="186690">
                <a:moveTo>
                  <a:pt x="2124413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6086"/>
                </a:lnTo>
                <a:lnTo>
                  <a:pt x="2175214" y="186086"/>
                </a:lnTo>
                <a:lnTo>
                  <a:pt x="2175214" y="50800"/>
                </a:lnTo>
                <a:lnTo>
                  <a:pt x="2171205" y="31075"/>
                </a:lnTo>
                <a:lnTo>
                  <a:pt x="2160291" y="14922"/>
                </a:lnTo>
                <a:lnTo>
                  <a:pt x="2144138" y="4008"/>
                </a:lnTo>
                <a:lnTo>
                  <a:pt x="2124413" y="0"/>
                </a:lnTo>
                <a:close/>
              </a:path>
            </a:pathLst>
          </a:custGeom>
          <a:solidFill>
            <a:srgbClr val="006889"/>
          </a:solidFill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grpSp>
        <p:nvGrpSpPr>
          <p:cNvPr id="13" name="object 9">
            <a:extLst>
              <a:ext uri="{FF2B5EF4-FFF2-40B4-BE49-F238E27FC236}">
                <a16:creationId xmlns:a16="http://schemas.microsoft.com/office/drawing/2014/main" id="{0DE5E435-3C28-3984-6CD0-0D0423A84B02}"/>
              </a:ext>
            </a:extLst>
          </p:cNvPr>
          <p:cNvGrpSpPr/>
          <p:nvPr/>
        </p:nvGrpSpPr>
        <p:grpSpPr>
          <a:xfrm>
            <a:off x="102805" y="646974"/>
            <a:ext cx="2226310" cy="1536065"/>
            <a:chOff x="102805" y="646974"/>
            <a:chExt cx="2226310" cy="1536065"/>
          </a:xfrm>
        </p:grpSpPr>
        <p:pic>
          <p:nvPicPr>
            <p:cNvPr id="14" name="object 10">
              <a:extLst>
                <a:ext uri="{FF2B5EF4-FFF2-40B4-BE49-F238E27FC236}">
                  <a16:creationId xmlns:a16="http://schemas.microsoft.com/office/drawing/2014/main" id="{28675582-1442-96F0-3AB6-B34F3DA0A72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05" y="776185"/>
              <a:ext cx="2175214" cy="50609"/>
            </a:xfrm>
            <a:prstGeom prst="rect">
              <a:avLst/>
            </a:prstGeom>
          </p:spPr>
        </p:pic>
        <p:pic>
          <p:nvPicPr>
            <p:cNvPr id="15" name="object 11">
              <a:extLst>
                <a:ext uri="{FF2B5EF4-FFF2-40B4-BE49-F238E27FC236}">
                  <a16:creationId xmlns:a16="http://schemas.microsoft.com/office/drawing/2014/main" id="{F6C68463-1AAC-B9C6-BEDC-3D219FFA412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06" y="2081250"/>
              <a:ext cx="101600" cy="101600"/>
            </a:xfrm>
            <a:prstGeom prst="rect">
              <a:avLst/>
            </a:prstGeom>
          </p:spPr>
        </p:pic>
        <p:pic>
          <p:nvPicPr>
            <p:cNvPr id="16" name="object 12">
              <a:extLst>
                <a:ext uri="{FF2B5EF4-FFF2-40B4-BE49-F238E27FC236}">
                  <a16:creationId xmlns:a16="http://schemas.microsoft.com/office/drawing/2014/main" id="{AF81295C-3F7B-3053-3408-24511829C60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407" y="2068550"/>
              <a:ext cx="2124413" cy="114301"/>
            </a:xfrm>
            <a:prstGeom prst="rect">
              <a:avLst/>
            </a:prstGeom>
          </p:spPr>
        </p:pic>
        <p:pic>
          <p:nvPicPr>
            <p:cNvPr id="17" name="object 13">
              <a:extLst>
                <a:ext uri="{FF2B5EF4-FFF2-40B4-BE49-F238E27FC236}">
                  <a16:creationId xmlns:a16="http://schemas.microsoft.com/office/drawing/2014/main" id="{8C805150-B65B-63CA-1E70-0D0CA756BB0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8020" y="646976"/>
              <a:ext cx="50800" cy="1434274"/>
            </a:xfrm>
            <a:prstGeom prst="rect">
              <a:avLst/>
            </a:prstGeom>
          </p:spPr>
        </p:pic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CF56739F-9554-4799-CF60-06349C646610}"/>
                </a:ext>
              </a:extLst>
            </p:cNvPr>
            <p:cNvSpPr/>
            <p:nvPr/>
          </p:nvSpPr>
          <p:spPr>
            <a:xfrm>
              <a:off x="102805" y="820455"/>
              <a:ext cx="2175510" cy="1311910"/>
            </a:xfrm>
            <a:custGeom>
              <a:avLst/>
              <a:gdLst/>
              <a:ahLst/>
              <a:cxnLst/>
              <a:rect l="l" t="t" r="r" b="b"/>
              <a:pathLst>
                <a:path w="2175510" h="1311910">
                  <a:moveTo>
                    <a:pt x="2175214" y="0"/>
                  </a:moveTo>
                  <a:lnTo>
                    <a:pt x="0" y="0"/>
                  </a:lnTo>
                  <a:lnTo>
                    <a:pt x="0" y="1260795"/>
                  </a:lnTo>
                  <a:lnTo>
                    <a:pt x="4008" y="1280520"/>
                  </a:lnTo>
                  <a:lnTo>
                    <a:pt x="14922" y="1296673"/>
                  </a:lnTo>
                  <a:lnTo>
                    <a:pt x="31075" y="1307587"/>
                  </a:lnTo>
                  <a:lnTo>
                    <a:pt x="50800" y="1311595"/>
                  </a:lnTo>
                  <a:lnTo>
                    <a:pt x="2124413" y="1311595"/>
                  </a:lnTo>
                  <a:lnTo>
                    <a:pt x="2144138" y="1307587"/>
                  </a:lnTo>
                  <a:lnTo>
                    <a:pt x="2160291" y="1296673"/>
                  </a:lnTo>
                  <a:lnTo>
                    <a:pt x="2171205" y="1280520"/>
                  </a:lnTo>
                  <a:lnTo>
                    <a:pt x="2175214" y="1260795"/>
                  </a:lnTo>
                  <a:lnTo>
                    <a:pt x="2175214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515C85E3-ABAC-F2E3-B0A3-D7316D353DF7}"/>
                </a:ext>
              </a:extLst>
            </p:cNvPr>
            <p:cNvSpPr/>
            <p:nvPr/>
          </p:nvSpPr>
          <p:spPr>
            <a:xfrm>
              <a:off x="2278019" y="685074"/>
              <a:ext cx="0" cy="1415415"/>
            </a:xfrm>
            <a:custGeom>
              <a:avLst/>
              <a:gdLst/>
              <a:ahLst/>
              <a:cxnLst/>
              <a:rect l="l" t="t" r="r" b="b"/>
              <a:pathLst>
                <a:path h="1415414">
                  <a:moveTo>
                    <a:pt x="0" y="141522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D8E8BBF3-E4EF-46AC-E7F2-9CD12BE176E0}"/>
                </a:ext>
              </a:extLst>
            </p:cNvPr>
            <p:cNvSpPr/>
            <p:nvPr/>
          </p:nvSpPr>
          <p:spPr>
            <a:xfrm>
              <a:off x="2278019" y="6723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07F0FCDA-2953-E05F-4CE1-4367AD8E960C}"/>
                </a:ext>
              </a:extLst>
            </p:cNvPr>
            <p:cNvSpPr/>
            <p:nvPr/>
          </p:nvSpPr>
          <p:spPr>
            <a:xfrm>
              <a:off x="2278019" y="6596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5AD1BA6B-695D-13D9-ECB9-24E07C568C21}"/>
                </a:ext>
              </a:extLst>
            </p:cNvPr>
            <p:cNvSpPr/>
            <p:nvPr/>
          </p:nvSpPr>
          <p:spPr>
            <a:xfrm>
              <a:off x="2278019" y="64697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27" name="object 23">
            <a:extLst>
              <a:ext uri="{FF2B5EF4-FFF2-40B4-BE49-F238E27FC236}">
                <a16:creationId xmlns:a16="http://schemas.microsoft.com/office/drawing/2014/main" id="{FE286708-F3E7-B09C-6B0A-71BFB6C06D37}"/>
              </a:ext>
            </a:extLst>
          </p:cNvPr>
          <p:cNvSpPr/>
          <p:nvPr/>
        </p:nvSpPr>
        <p:spPr>
          <a:xfrm>
            <a:off x="2330004" y="818527"/>
            <a:ext cx="2175510" cy="230504"/>
          </a:xfrm>
          <a:custGeom>
            <a:avLst/>
            <a:gdLst/>
            <a:ahLst/>
            <a:cxnLst/>
            <a:rect l="l" t="t" r="r" b="b"/>
            <a:pathLst>
              <a:path w="2175510" h="230505">
                <a:moveTo>
                  <a:pt x="2124413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230269"/>
                </a:lnTo>
                <a:lnTo>
                  <a:pt x="2175214" y="230269"/>
                </a:lnTo>
                <a:lnTo>
                  <a:pt x="2175214" y="50800"/>
                </a:lnTo>
                <a:lnTo>
                  <a:pt x="2171205" y="31075"/>
                </a:lnTo>
                <a:lnTo>
                  <a:pt x="2160291" y="14922"/>
                </a:lnTo>
                <a:lnTo>
                  <a:pt x="2144138" y="4008"/>
                </a:lnTo>
                <a:lnTo>
                  <a:pt x="2124413" y="0"/>
                </a:lnTo>
                <a:close/>
              </a:path>
            </a:pathLst>
          </a:custGeom>
          <a:solidFill>
            <a:srgbClr val="006889"/>
          </a:solidFill>
        </p:spPr>
        <p:txBody>
          <a:bodyPr wrap="square" lIns="0" tIns="0" rIns="0" bIns="0" rtlCol="0"/>
          <a:lstStyle/>
          <a:p>
            <a:endParaRPr lang="fr-FR" noProof="0" dirty="0"/>
          </a:p>
        </p:txBody>
      </p:sp>
      <p:grpSp>
        <p:nvGrpSpPr>
          <p:cNvPr id="29" name="object 25">
            <a:extLst>
              <a:ext uri="{FF2B5EF4-FFF2-40B4-BE49-F238E27FC236}">
                <a16:creationId xmlns:a16="http://schemas.microsoft.com/office/drawing/2014/main" id="{DF856EEF-52BB-F2B2-0494-EEE485E49A31}"/>
              </a:ext>
            </a:extLst>
          </p:cNvPr>
          <p:cNvGrpSpPr/>
          <p:nvPr/>
        </p:nvGrpSpPr>
        <p:grpSpPr>
          <a:xfrm>
            <a:off x="2330004" y="862760"/>
            <a:ext cx="2226310" cy="1104900"/>
            <a:chOff x="2330004" y="862760"/>
            <a:chExt cx="2226310" cy="1104900"/>
          </a:xfrm>
        </p:grpSpPr>
        <p:pic>
          <p:nvPicPr>
            <p:cNvPr id="30" name="object 26">
              <a:extLst>
                <a:ext uri="{FF2B5EF4-FFF2-40B4-BE49-F238E27FC236}">
                  <a16:creationId xmlns:a16="http://schemas.microsoft.com/office/drawing/2014/main" id="{98B7C80E-02DB-6752-9690-A95AEB6EDF3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0004" y="1036154"/>
              <a:ext cx="2175214" cy="50609"/>
            </a:xfrm>
            <a:prstGeom prst="rect">
              <a:avLst/>
            </a:prstGeom>
          </p:spPr>
        </p:pic>
        <p:pic>
          <p:nvPicPr>
            <p:cNvPr id="31" name="object 27">
              <a:extLst>
                <a:ext uri="{FF2B5EF4-FFF2-40B4-BE49-F238E27FC236}">
                  <a16:creationId xmlns:a16="http://schemas.microsoft.com/office/drawing/2014/main" id="{33CF9B0C-2EA0-54F9-72E8-FE175045ED6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0805" y="1865477"/>
              <a:ext cx="101600" cy="101600"/>
            </a:xfrm>
            <a:prstGeom prst="rect">
              <a:avLst/>
            </a:prstGeom>
          </p:spPr>
        </p:pic>
        <p:pic>
          <p:nvPicPr>
            <p:cNvPr id="32" name="object 28">
              <a:extLst>
                <a:ext uri="{FF2B5EF4-FFF2-40B4-BE49-F238E27FC236}">
                  <a16:creationId xmlns:a16="http://schemas.microsoft.com/office/drawing/2014/main" id="{B5B78482-2BD9-97A8-A3FF-A44DE274EA0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1606" y="1852777"/>
              <a:ext cx="2124413" cy="114301"/>
            </a:xfrm>
            <a:prstGeom prst="rect">
              <a:avLst/>
            </a:prstGeom>
          </p:spPr>
        </p:pic>
        <p:pic>
          <p:nvPicPr>
            <p:cNvPr id="33" name="object 29">
              <a:extLst>
                <a:ext uri="{FF2B5EF4-FFF2-40B4-BE49-F238E27FC236}">
                  <a16:creationId xmlns:a16="http://schemas.microsoft.com/office/drawing/2014/main" id="{0A8B9B72-40E8-68FC-5686-79B75A036BD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5218" y="862761"/>
              <a:ext cx="50800" cy="1002715"/>
            </a:xfrm>
            <a:prstGeom prst="rect">
              <a:avLst/>
            </a:prstGeom>
          </p:spPr>
        </p:pic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198C02EA-9F8A-88C9-BE1F-6F43871F3FC9}"/>
                </a:ext>
              </a:extLst>
            </p:cNvPr>
            <p:cNvSpPr/>
            <p:nvPr/>
          </p:nvSpPr>
          <p:spPr>
            <a:xfrm>
              <a:off x="2330004" y="1080424"/>
              <a:ext cx="2175510" cy="836294"/>
            </a:xfrm>
            <a:custGeom>
              <a:avLst/>
              <a:gdLst/>
              <a:ahLst/>
              <a:cxnLst/>
              <a:rect l="l" t="t" r="r" b="b"/>
              <a:pathLst>
                <a:path w="2175510" h="836294">
                  <a:moveTo>
                    <a:pt x="2175214" y="0"/>
                  </a:moveTo>
                  <a:lnTo>
                    <a:pt x="0" y="0"/>
                  </a:lnTo>
                  <a:lnTo>
                    <a:pt x="0" y="785053"/>
                  </a:lnTo>
                  <a:lnTo>
                    <a:pt x="4008" y="804778"/>
                  </a:lnTo>
                  <a:lnTo>
                    <a:pt x="14922" y="820931"/>
                  </a:lnTo>
                  <a:lnTo>
                    <a:pt x="31075" y="831845"/>
                  </a:lnTo>
                  <a:lnTo>
                    <a:pt x="50800" y="835853"/>
                  </a:lnTo>
                  <a:lnTo>
                    <a:pt x="2124413" y="835853"/>
                  </a:lnTo>
                  <a:lnTo>
                    <a:pt x="2144138" y="831845"/>
                  </a:lnTo>
                  <a:lnTo>
                    <a:pt x="2160291" y="820931"/>
                  </a:lnTo>
                  <a:lnTo>
                    <a:pt x="2171205" y="804778"/>
                  </a:lnTo>
                  <a:lnTo>
                    <a:pt x="2175214" y="785053"/>
                  </a:lnTo>
                  <a:lnTo>
                    <a:pt x="2175214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noProof="0" dirty="0"/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2473BFCA-4758-A72C-04E2-E119AE94B7D1}"/>
                </a:ext>
              </a:extLst>
            </p:cNvPr>
            <p:cNvSpPr/>
            <p:nvPr/>
          </p:nvSpPr>
          <p:spPr>
            <a:xfrm>
              <a:off x="4505218" y="900860"/>
              <a:ext cx="0" cy="984250"/>
            </a:xfrm>
            <a:custGeom>
              <a:avLst/>
              <a:gdLst/>
              <a:ahLst/>
              <a:cxnLst/>
              <a:rect l="l" t="t" r="r" b="b"/>
              <a:pathLst>
                <a:path h="984250">
                  <a:moveTo>
                    <a:pt x="0" y="98366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noProof="0" dirty="0"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2DEB5A2A-F883-8190-27E1-D6EB06714629}"/>
                </a:ext>
              </a:extLst>
            </p:cNvPr>
            <p:cNvSpPr/>
            <p:nvPr/>
          </p:nvSpPr>
          <p:spPr>
            <a:xfrm>
              <a:off x="4505218" y="8881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noProof="0" dirty="0"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9AE17753-A4A0-591E-588B-C231CA14A8B4}"/>
                </a:ext>
              </a:extLst>
            </p:cNvPr>
            <p:cNvSpPr/>
            <p:nvPr/>
          </p:nvSpPr>
          <p:spPr>
            <a:xfrm>
              <a:off x="4505218" y="8754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noProof="0" dirty="0"/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71FB7BF1-58AB-9773-F5DB-915E31B9E20C}"/>
                </a:ext>
              </a:extLst>
            </p:cNvPr>
            <p:cNvSpPr/>
            <p:nvPr/>
          </p:nvSpPr>
          <p:spPr>
            <a:xfrm>
              <a:off x="4505218" y="8627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noProof="0" dirty="0"/>
            </a:p>
          </p:txBody>
        </p:sp>
      </p:grpSp>
      <p:grpSp>
        <p:nvGrpSpPr>
          <p:cNvPr id="43" name="object 39">
            <a:extLst>
              <a:ext uri="{FF2B5EF4-FFF2-40B4-BE49-F238E27FC236}">
                <a16:creationId xmlns:a16="http://schemas.microsoft.com/office/drawing/2014/main" id="{A228835F-CB94-2BB9-436F-A02CDC61B057}"/>
              </a:ext>
            </a:extLst>
          </p:cNvPr>
          <p:cNvGrpSpPr/>
          <p:nvPr/>
        </p:nvGrpSpPr>
        <p:grpSpPr>
          <a:xfrm>
            <a:off x="309193" y="2246020"/>
            <a:ext cx="4040504" cy="986790"/>
            <a:chOff x="309193" y="2246020"/>
            <a:chExt cx="4040504" cy="986790"/>
          </a:xfrm>
        </p:grpSpPr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F5367291-20C0-F25B-E2BD-5B74FD8D238D}"/>
                </a:ext>
              </a:extLst>
            </p:cNvPr>
            <p:cNvSpPr/>
            <p:nvPr/>
          </p:nvSpPr>
          <p:spPr>
            <a:xfrm>
              <a:off x="309193" y="2246020"/>
              <a:ext cx="3989704" cy="189865"/>
            </a:xfrm>
            <a:custGeom>
              <a:avLst/>
              <a:gdLst/>
              <a:ahLst/>
              <a:cxnLst/>
              <a:rect l="l" t="t" r="r" b="b"/>
              <a:pathLst>
                <a:path w="3989704" h="189864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9274"/>
                  </a:lnTo>
                  <a:lnTo>
                    <a:pt x="3989652" y="18927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45" name="object 41">
              <a:extLst>
                <a:ext uri="{FF2B5EF4-FFF2-40B4-BE49-F238E27FC236}">
                  <a16:creationId xmlns:a16="http://schemas.microsoft.com/office/drawing/2014/main" id="{25AAE398-7D3A-3670-320C-3CB042DC831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193" y="2422639"/>
              <a:ext cx="3989652" cy="50609"/>
            </a:xfrm>
            <a:prstGeom prst="rect">
              <a:avLst/>
            </a:prstGeom>
          </p:spPr>
        </p:pic>
        <p:pic>
          <p:nvPicPr>
            <p:cNvPr id="46" name="object 42">
              <a:extLst>
                <a:ext uri="{FF2B5EF4-FFF2-40B4-BE49-F238E27FC236}">
                  <a16:creationId xmlns:a16="http://schemas.microsoft.com/office/drawing/2014/main" id="{7226BFBC-C18F-A1D6-91DE-8719BF6E19F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994" y="3131007"/>
              <a:ext cx="101600" cy="101600"/>
            </a:xfrm>
            <a:prstGeom prst="rect">
              <a:avLst/>
            </a:prstGeom>
          </p:spPr>
        </p:pic>
        <p:pic>
          <p:nvPicPr>
            <p:cNvPr id="47" name="object 43">
              <a:extLst>
                <a:ext uri="{FF2B5EF4-FFF2-40B4-BE49-F238E27FC236}">
                  <a16:creationId xmlns:a16="http://schemas.microsoft.com/office/drawing/2014/main" id="{C6D79491-73B3-7E3C-3BC7-59BF01244EB9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0794" y="3118307"/>
              <a:ext cx="3938851" cy="114301"/>
            </a:xfrm>
            <a:prstGeom prst="rect">
              <a:avLst/>
            </a:prstGeom>
          </p:spPr>
        </p:pic>
        <p:pic>
          <p:nvPicPr>
            <p:cNvPr id="48" name="object 44">
              <a:extLst>
                <a:ext uri="{FF2B5EF4-FFF2-40B4-BE49-F238E27FC236}">
                  <a16:creationId xmlns:a16="http://schemas.microsoft.com/office/drawing/2014/main" id="{EA21CF0B-C53E-E302-2E43-0DADA628893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8846" y="2290241"/>
              <a:ext cx="50800" cy="840765"/>
            </a:xfrm>
            <a:prstGeom prst="rect">
              <a:avLst/>
            </a:prstGeom>
          </p:spPr>
        </p:pic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03E5D03E-10E6-096D-8278-F8759546C6F6}"/>
                </a:ext>
              </a:extLst>
            </p:cNvPr>
            <p:cNvSpPr/>
            <p:nvPr/>
          </p:nvSpPr>
          <p:spPr>
            <a:xfrm>
              <a:off x="309193" y="2466913"/>
              <a:ext cx="3989704" cy="715010"/>
            </a:xfrm>
            <a:custGeom>
              <a:avLst/>
              <a:gdLst/>
              <a:ahLst/>
              <a:cxnLst/>
              <a:rect l="l" t="t" r="r" b="b"/>
              <a:pathLst>
                <a:path w="3989704" h="715010">
                  <a:moveTo>
                    <a:pt x="3989652" y="0"/>
                  </a:moveTo>
                  <a:lnTo>
                    <a:pt x="0" y="0"/>
                  </a:lnTo>
                  <a:lnTo>
                    <a:pt x="0" y="664093"/>
                  </a:lnTo>
                  <a:lnTo>
                    <a:pt x="4008" y="683818"/>
                  </a:lnTo>
                  <a:lnTo>
                    <a:pt x="14922" y="699971"/>
                  </a:lnTo>
                  <a:lnTo>
                    <a:pt x="31075" y="710885"/>
                  </a:lnTo>
                  <a:lnTo>
                    <a:pt x="50800" y="714893"/>
                  </a:lnTo>
                  <a:lnTo>
                    <a:pt x="3938852" y="714893"/>
                  </a:lnTo>
                  <a:lnTo>
                    <a:pt x="3958576" y="710885"/>
                  </a:lnTo>
                  <a:lnTo>
                    <a:pt x="3974729" y="699971"/>
                  </a:lnTo>
                  <a:lnTo>
                    <a:pt x="3985644" y="683818"/>
                  </a:lnTo>
                  <a:lnTo>
                    <a:pt x="3989652" y="664093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0C3256D8-111C-8873-A885-AD48F00660F8}"/>
                </a:ext>
              </a:extLst>
            </p:cNvPr>
            <p:cNvSpPr/>
            <p:nvPr/>
          </p:nvSpPr>
          <p:spPr>
            <a:xfrm>
              <a:off x="4298846" y="2328344"/>
              <a:ext cx="0" cy="822325"/>
            </a:xfrm>
            <a:custGeom>
              <a:avLst/>
              <a:gdLst/>
              <a:ahLst/>
              <a:cxnLst/>
              <a:rect l="l" t="t" r="r" b="b"/>
              <a:pathLst>
                <a:path h="822325">
                  <a:moveTo>
                    <a:pt x="0" y="82171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63EF53B3-B2C2-8CCF-2FBB-5B50386199B1}"/>
                </a:ext>
              </a:extLst>
            </p:cNvPr>
            <p:cNvSpPr/>
            <p:nvPr/>
          </p:nvSpPr>
          <p:spPr>
            <a:xfrm>
              <a:off x="4298846" y="231564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9A604C37-ECEF-0DB9-2CC9-5108E44C10E4}"/>
                </a:ext>
              </a:extLst>
            </p:cNvPr>
            <p:cNvSpPr/>
            <p:nvPr/>
          </p:nvSpPr>
          <p:spPr>
            <a:xfrm>
              <a:off x="4298846" y="230294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8FA47605-3FE9-B5D2-2A73-0A6E74B14309}"/>
                </a:ext>
              </a:extLst>
            </p:cNvPr>
            <p:cNvSpPr/>
            <p:nvPr/>
          </p:nvSpPr>
          <p:spPr>
            <a:xfrm>
              <a:off x="4298846" y="229024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54" name="object 50">
            <a:extLst>
              <a:ext uri="{FF2B5EF4-FFF2-40B4-BE49-F238E27FC236}">
                <a16:creationId xmlns:a16="http://schemas.microsoft.com/office/drawing/2014/main" id="{CC0D1DFA-0098-FB40-68C0-72B0610C8CAB}"/>
              </a:ext>
            </a:extLst>
          </p:cNvPr>
          <p:cNvSpPr txBox="1"/>
          <p:nvPr/>
        </p:nvSpPr>
        <p:spPr>
          <a:xfrm>
            <a:off x="347294" y="2186233"/>
            <a:ext cx="3743960" cy="268021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fr-FR" sz="1400" spc="-10" noProof="0" dirty="0">
                <a:solidFill>
                  <a:srgbClr val="FFFFFF"/>
                </a:solidFill>
                <a:latin typeface="+mn-lt"/>
                <a:cs typeface="Times New Roman"/>
              </a:rPr>
              <a:t>Scientifiques</a:t>
            </a:r>
            <a:endParaRPr lang="fr-FR" sz="1200" noProof="0" dirty="0">
              <a:latin typeface="+mn-lt"/>
              <a:cs typeface="Times New Roman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643046-C6FF-83C9-D344-9689229C87A2}"/>
              </a:ext>
            </a:extLst>
          </p:cNvPr>
          <p:cNvSpPr txBox="1"/>
          <p:nvPr/>
        </p:nvSpPr>
        <p:spPr>
          <a:xfrm>
            <a:off x="129442" y="838470"/>
            <a:ext cx="2028845" cy="1235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Construction d’une expérience et mise en place d’un protocole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Expertise en physique expérimentale (en particulier en optique)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Patience/Minutie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Adobe Garamond Pro" panose="02020502060506020403" pitchFamily="18" charset="0"/>
                <a:cs typeface="Georgia"/>
              </a:rPr>
              <a:t>Adaptabilité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166E1CA-56B4-02FE-D90B-0071A52A53BC}"/>
              </a:ext>
            </a:extLst>
          </p:cNvPr>
          <p:cNvSpPr txBox="1"/>
          <p:nvPr/>
        </p:nvSpPr>
        <p:spPr>
          <a:xfrm>
            <a:off x="120580" y="580667"/>
            <a:ext cx="2028846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400" spc="50" noProof="0" dirty="0">
                <a:solidFill>
                  <a:srgbClr val="FFFFFF"/>
                </a:solidFill>
                <a:latin typeface="+mn-lt"/>
                <a:cs typeface="Times New Roman"/>
              </a:rPr>
              <a:t>Expérimentales</a:t>
            </a:r>
            <a:endParaRPr lang="fr-FR" sz="1400" noProof="0" dirty="0">
              <a:latin typeface="+mn-lt"/>
              <a:cs typeface="Times New Roman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96FD5568-4066-BDF7-A3EB-D7288B817757}"/>
              </a:ext>
            </a:extLst>
          </p:cNvPr>
          <p:cNvSpPr txBox="1"/>
          <p:nvPr/>
        </p:nvSpPr>
        <p:spPr>
          <a:xfrm>
            <a:off x="2368105" y="829510"/>
            <a:ext cx="209613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400" noProof="0" dirty="0">
                <a:solidFill>
                  <a:srgbClr val="FFFFFF"/>
                </a:solidFill>
                <a:latin typeface="+mn-lt"/>
                <a:cs typeface="Times New Roman"/>
              </a:rPr>
              <a:t>Numériques</a:t>
            </a:r>
            <a:endParaRPr lang="fr-FR" sz="1400" noProof="0" dirty="0">
              <a:latin typeface="+mn-lt"/>
              <a:cs typeface="Times New Roman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C2B658-A184-8884-3DB4-22285B4B98FC}"/>
              </a:ext>
            </a:extLst>
          </p:cNvPr>
          <p:cNvSpPr txBox="1"/>
          <p:nvPr/>
        </p:nvSpPr>
        <p:spPr>
          <a:xfrm>
            <a:off x="2359657" y="1047646"/>
            <a:ext cx="2070545" cy="8713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Modélisation et simulation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Développement d’outils numériques et travail collaboratif (site web de calcul des règles de sélection Raman par exemple)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73E7CF-9FFF-3614-E08E-730E6EF435FC}"/>
              </a:ext>
            </a:extLst>
          </p:cNvPr>
          <p:cNvSpPr txBox="1"/>
          <p:nvPr/>
        </p:nvSpPr>
        <p:spPr>
          <a:xfrm>
            <a:off x="325996" y="2478710"/>
            <a:ext cx="3786556" cy="7457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200" noProof="0" dirty="0">
                <a:solidFill>
                  <a:schemeClr val="tx1"/>
                </a:solidFill>
                <a:latin typeface="+mn-lt"/>
                <a:cs typeface="Georgia"/>
              </a:rPr>
              <a:t>Exploration de nombreux domaines de la physique </a:t>
            </a:r>
          </a:p>
          <a:p>
            <a:pPr marL="184150" indent="-171450" algn="l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200" noProof="0" dirty="0">
                <a:solidFill>
                  <a:schemeClr val="tx1"/>
                </a:solidFill>
                <a:latin typeface="+mn-lt"/>
                <a:cs typeface="Georgia"/>
              </a:rPr>
              <a:t>Expertises dans des thématiques variées directement transposables en CPGE, à l’université, ou dans le secondaire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000" spc="10" noProof="0" dirty="0">
              <a:solidFill>
                <a:schemeClr val="tx1"/>
              </a:solidFill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35298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es spécificités de l'apprentissage par problème : acquérir des connaissances non enseignées avant l'APP; une situation-problème complexe, une procédure fortement scénarisée en 4 phases, le processus prime par rapport à la solution">
            <a:extLst>
              <a:ext uri="{FF2B5EF4-FFF2-40B4-BE49-F238E27FC236}">
                <a16:creationId xmlns:a16="http://schemas.microsoft.com/office/drawing/2014/main" id="{22A56763-5CD3-4C2F-4246-E1576B13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3703"/>
            <a:ext cx="46101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3D7FD-D4BE-4F94-E006-252096AD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Apprentissage Par Problèmes (APP)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66D43-203C-B0B6-913A-782039BEE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" y="434975"/>
            <a:ext cx="4419600" cy="484748"/>
          </a:xfrm>
        </p:spPr>
        <p:txBody>
          <a:bodyPr/>
          <a:lstStyle/>
          <a:p>
            <a:r>
              <a:rPr lang="fr-FR" sz="1050" noProof="0" dirty="0">
                <a:latin typeface="+mn-lt"/>
              </a:rPr>
              <a:t>«</a:t>
            </a:r>
            <a:r>
              <a:rPr lang="fr-FR" sz="1050" i="0" noProof="0" dirty="0">
                <a:effectLst/>
                <a:latin typeface="+mn-lt"/>
              </a:rPr>
              <a:t>L'apprentissage par problèmes est une méthode pédagogique centrée sur l'apprenant, dans laquelle les étudiants et étudiantes apprennent en travaillant sur la compréhension ou la résolution d'un problème réaliste et complexe.»</a:t>
            </a:r>
            <a:endParaRPr lang="fr-FR" sz="1050" noProof="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A4DA3-9882-17E1-C76C-98542760279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898C4-87FA-4FB0-F143-3A3A15BDB1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54</a:t>
            </a:fld>
            <a:endParaRPr lang="fr-FR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ED9D5-34CF-0184-01ED-B8F2D706B6F5}"/>
              </a:ext>
            </a:extLst>
          </p:cNvPr>
          <p:cNvSpPr txBox="1"/>
          <p:nvPr/>
        </p:nvSpPr>
        <p:spPr>
          <a:xfrm>
            <a:off x="2004377" y="3266533"/>
            <a:ext cx="26670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>
                <a:solidFill>
                  <a:srgbClr val="53606D"/>
                </a:solidFill>
                <a:latin typeface="+mn-lt"/>
                <a:cs typeface="Georgia"/>
              </a:rPr>
              <a:t>https://enseigner.u-bordeaux.fr/pedagogie-universitaire/pedagogies-actives/apprentissage-par-proble</a:t>
            </a:r>
          </a:p>
        </p:txBody>
      </p:sp>
    </p:spTree>
    <p:extLst>
      <p:ext uri="{BB962C8B-B14F-4D97-AF65-F5344CB8AC3E}">
        <p14:creationId xmlns:p14="http://schemas.microsoft.com/office/powerpoint/2010/main" val="3455535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04DFE-DA40-0CB8-D915-7B75386C5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s bénéfices de l'apprentissage par problème : Préparer aux situations professionnelles; Responsabiliser; Améliorer la rétention à long terme ; Mobiliser des compétences transversales et soft skills; Favoriser la motivation intrinsèque">
            <a:extLst>
              <a:ext uri="{FF2B5EF4-FFF2-40B4-BE49-F238E27FC236}">
                <a16:creationId xmlns:a16="http://schemas.microsoft.com/office/drawing/2014/main" id="{9C82E90B-C7B7-3ADD-AB29-5D0A6090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8528"/>
            <a:ext cx="46101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2A3DA-5307-708F-E3A6-DF240D72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Apprentissage Par Problèmes (APP)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F0D3A-9199-4FFE-F0A1-AC5DC2F2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" y="434975"/>
            <a:ext cx="4419600" cy="484748"/>
          </a:xfrm>
        </p:spPr>
        <p:txBody>
          <a:bodyPr/>
          <a:lstStyle/>
          <a:p>
            <a:r>
              <a:rPr lang="fr-FR" sz="1050" noProof="0" dirty="0">
                <a:latin typeface="+mn-lt"/>
              </a:rPr>
              <a:t>«</a:t>
            </a:r>
            <a:r>
              <a:rPr lang="fr-FR" sz="1050" i="0" noProof="0" dirty="0">
                <a:effectLst/>
                <a:latin typeface="+mn-lt"/>
              </a:rPr>
              <a:t>L'apprentissage par problèmes est une méthode pédagogique centrée sur l'apprenant, dans laquelle les étudiants et étudiantes apprennent en travaillant sur la compréhension ou la résolution d'un problème réaliste et complexe.»</a:t>
            </a:r>
            <a:endParaRPr lang="fr-FR" sz="1050" noProof="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BCFB-790D-EE3A-25A8-FCF46196795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4C811-9A77-289F-37C6-56AC7D2C02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55</a:t>
            </a:fld>
            <a:endParaRPr lang="fr-FR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FFB88-807F-1C8F-36BD-B86E78B56B9E}"/>
              </a:ext>
            </a:extLst>
          </p:cNvPr>
          <p:cNvSpPr txBox="1"/>
          <p:nvPr/>
        </p:nvSpPr>
        <p:spPr>
          <a:xfrm>
            <a:off x="2004377" y="3266533"/>
            <a:ext cx="26670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>
                <a:solidFill>
                  <a:srgbClr val="53606D"/>
                </a:solidFill>
                <a:latin typeface="+mn-lt"/>
                <a:cs typeface="Georgia"/>
              </a:rPr>
              <a:t>https://enseigner.u-bordeaux.fr/pedagogie-universitaire/pedagogies-actives/apprentissage-par-proble</a:t>
            </a:r>
          </a:p>
        </p:txBody>
      </p:sp>
    </p:spTree>
    <p:extLst>
      <p:ext uri="{BB962C8B-B14F-4D97-AF65-F5344CB8AC3E}">
        <p14:creationId xmlns:p14="http://schemas.microsoft.com/office/powerpoint/2010/main" val="117141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39C5-6FCA-3AFF-7481-2AB096D3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Concrètement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99F5A-D3BF-5CF9-FD05-093277278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" y="448691"/>
            <a:ext cx="4267200" cy="184666"/>
          </a:xfrm>
        </p:spPr>
        <p:txBody>
          <a:bodyPr/>
          <a:lstStyle/>
          <a:p>
            <a:r>
              <a:rPr lang="fr-FR" noProof="0" dirty="0"/>
              <a:t>Mise en place d’une activité en classe de première générale: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45690-1942-EAC1-E7B8-3DA5114108F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DD90A-B590-9A45-D5BB-31B2C7D055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56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B71A6-3943-9369-2853-F111FED8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877"/>
            <a:ext cx="4610100" cy="24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4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12B5FE7-DE60-05B0-714A-068116366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3356-17A9-E751-E5CD-3612BA74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>
                <a:latin typeface="+mj-lt"/>
              </a:rPr>
              <a:t>Pourquoi l’agrégation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0C3B6-D157-F378-80D9-2DF019888F4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94D9A-E7C0-338C-B15A-22637F214F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57</a:t>
            </a:fld>
            <a:endParaRPr lang="fr-FR" noProof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4FEE2-C968-FC7A-8EA6-4B6BAAF81E09}"/>
              </a:ext>
            </a:extLst>
          </p:cNvPr>
          <p:cNvSpPr txBox="1"/>
          <p:nvPr/>
        </p:nvSpPr>
        <p:spPr>
          <a:xfrm>
            <a:off x="257954" y="2044216"/>
            <a:ext cx="3611592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050" spc="10" noProof="0" dirty="0">
                <a:solidFill>
                  <a:schemeClr val="bg1"/>
                </a:solidFill>
                <a:latin typeface="+mn-lt"/>
                <a:cs typeface="Georgia"/>
              </a:rPr>
              <a:t>Pourquoi l’enseignement 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6877DF-1B0D-75FA-56D8-E93000881954}"/>
              </a:ext>
            </a:extLst>
          </p:cNvPr>
          <p:cNvGrpSpPr/>
          <p:nvPr/>
        </p:nvGrpSpPr>
        <p:grpSpPr>
          <a:xfrm>
            <a:off x="7158" y="550532"/>
            <a:ext cx="4577018" cy="1527238"/>
            <a:chOff x="0" y="587375"/>
            <a:chExt cx="4577018" cy="1527238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950DADAD-55F4-3AC7-801E-66ED6304A11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02157419"/>
                </p:ext>
              </p:extLst>
            </p:nvPr>
          </p:nvGraphicFramePr>
          <p:xfrm>
            <a:off x="0" y="587375"/>
            <a:ext cx="4577018" cy="1066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86AD868-A3F7-C499-0AB9-F70876CF83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0450" y="1273175"/>
              <a:ext cx="558749" cy="393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5A73D6-E763-D3D6-6DA9-38D527D4B1F6}"/>
                </a:ext>
              </a:extLst>
            </p:cNvPr>
            <p:cNvSpPr txBox="1"/>
            <p:nvPr/>
          </p:nvSpPr>
          <p:spPr>
            <a:xfrm>
              <a:off x="171450" y="1671543"/>
              <a:ext cx="4111911" cy="443070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l">
                <a:lnSpc>
                  <a:spcPct val="100000"/>
                </a:lnSpc>
                <a:spcBef>
                  <a:spcPts val="95"/>
                </a:spcBef>
              </a:pPr>
              <a:r>
                <a:rPr lang="fr-FR" sz="1400" spc="10" noProof="0" dirty="0">
                  <a:solidFill>
                    <a:schemeClr val="accent6"/>
                  </a:solidFill>
                  <a:latin typeface="+mn-lt"/>
                  <a:cs typeface="Georgia"/>
                </a:rPr>
                <a:t>R</a:t>
              </a:r>
              <a:r>
                <a:rPr lang="fr-FR" sz="1400" spc="10" dirty="0" err="1">
                  <a:solidFill>
                    <a:schemeClr val="accent6"/>
                  </a:solidFill>
                  <a:latin typeface="+mn-lt"/>
                  <a:cs typeface="Georgia"/>
                </a:rPr>
                <a:t>afraîchissement</a:t>
              </a:r>
              <a:r>
                <a:rPr lang="fr-FR" sz="1400" spc="10" dirty="0">
                  <a:solidFill>
                    <a:schemeClr val="accent6"/>
                  </a:solidFill>
                  <a:latin typeface="+mn-lt"/>
                  <a:cs typeface="Georgia"/>
                </a:rPr>
                <a:t> et approfondissement de mes connaissances </a:t>
              </a:r>
              <a:r>
                <a:rPr lang="fr-FR" sz="1400" spc="10" noProof="0" dirty="0">
                  <a:solidFill>
                    <a:schemeClr val="accent6"/>
                  </a:solidFill>
                  <a:latin typeface="+mn-lt"/>
                  <a:cs typeface="Georgia"/>
                </a:rPr>
                <a:t>en physique </a:t>
              </a:r>
              <a:r>
                <a:rPr lang="fr-FR" sz="1400" b="1" spc="10" noProof="0" dirty="0">
                  <a:solidFill>
                    <a:schemeClr val="accent6"/>
                  </a:solidFill>
                  <a:latin typeface="+mn-lt"/>
                  <a:cs typeface="Georgia"/>
                </a:rPr>
                <a:t>et</a:t>
              </a:r>
              <a:r>
                <a:rPr lang="fr-FR" sz="1400" spc="10" noProof="0" dirty="0">
                  <a:solidFill>
                    <a:schemeClr val="accent6"/>
                  </a:solidFill>
                  <a:latin typeface="+mn-lt"/>
                  <a:cs typeface="Georgia"/>
                </a:rPr>
                <a:t> en chimie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181D54F-037B-7E7E-C036-79039F0599D9}"/>
              </a:ext>
            </a:extLst>
          </p:cNvPr>
          <p:cNvSpPr txBox="1"/>
          <p:nvPr/>
        </p:nvSpPr>
        <p:spPr>
          <a:xfrm>
            <a:off x="265182" y="2416175"/>
            <a:ext cx="4250659" cy="7636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600" spc="10" noProof="0" dirty="0">
                <a:solidFill>
                  <a:schemeClr val="tx1"/>
                </a:solidFill>
                <a:latin typeface="+mn-lt"/>
                <a:cs typeface="Georgia"/>
              </a:rPr>
              <a:t>«C'est en apprenant que l'on enseigne et en enseignant que l'on apprend »</a:t>
            </a:r>
          </a:p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600" spc="10" noProof="0" dirty="0">
                <a:solidFill>
                  <a:schemeClr val="tx1"/>
                </a:solidFill>
                <a:latin typeface="+mn-lt"/>
                <a:cs typeface="Georgia"/>
              </a:rPr>
              <a:t>			Phil Collins</a:t>
            </a:r>
          </a:p>
        </p:txBody>
      </p:sp>
    </p:spTree>
    <p:extLst>
      <p:ext uri="{BB962C8B-B14F-4D97-AF65-F5344CB8AC3E}">
        <p14:creationId xmlns:p14="http://schemas.microsoft.com/office/powerpoint/2010/main" val="2317716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B5FE7-DE60-05B0-714A-068116366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3356-17A9-E751-E5CD-3612BA74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>
                <a:latin typeface="+mj-lt"/>
              </a:rPr>
              <a:t>Pourquoi l’agrégation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0C3B6-D157-F378-80D9-2DF019888F4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94D9A-E7C0-338C-B15A-22637F214F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58</a:t>
            </a:fld>
            <a:endParaRPr lang="fr-FR" noProof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4FEE2-C968-FC7A-8EA6-4B6BAAF81E09}"/>
              </a:ext>
            </a:extLst>
          </p:cNvPr>
          <p:cNvSpPr txBox="1"/>
          <p:nvPr/>
        </p:nvSpPr>
        <p:spPr>
          <a:xfrm>
            <a:off x="257954" y="2044216"/>
            <a:ext cx="3611592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050" spc="10" noProof="0" dirty="0">
                <a:solidFill>
                  <a:schemeClr val="bg1"/>
                </a:solidFill>
                <a:latin typeface="+mn-lt"/>
                <a:cs typeface="Georgia"/>
              </a:rPr>
              <a:t>Pourquoi l’enseignement 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50DADAD-55F4-3AC7-801E-66ED6304A118}"/>
              </a:ext>
            </a:extLst>
          </p:cNvPr>
          <p:cNvGraphicFramePr/>
          <p:nvPr/>
        </p:nvGraphicFramePr>
        <p:xfrm>
          <a:off x="7158" y="550532"/>
          <a:ext cx="4577018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181D54F-037B-7E7E-C036-79039F0599D9}"/>
              </a:ext>
            </a:extLst>
          </p:cNvPr>
          <p:cNvSpPr txBox="1"/>
          <p:nvPr/>
        </p:nvSpPr>
        <p:spPr>
          <a:xfrm>
            <a:off x="226091" y="1958975"/>
            <a:ext cx="4250659" cy="7636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600" spc="10" noProof="0" dirty="0">
                <a:solidFill>
                  <a:schemeClr val="tx1"/>
                </a:solidFill>
                <a:latin typeface="+mn-lt"/>
                <a:cs typeface="Georgia"/>
              </a:rPr>
              <a:t>«C'est en apprenant que l'on enseigne et en enseignant que l'on apprend »</a:t>
            </a:r>
          </a:p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600" spc="10" noProof="0" dirty="0">
                <a:solidFill>
                  <a:schemeClr val="tx1"/>
                </a:solidFill>
                <a:latin typeface="+mn-lt"/>
                <a:cs typeface="Georgia"/>
              </a:rPr>
              <a:t>			Phil Collins</a:t>
            </a:r>
          </a:p>
        </p:txBody>
      </p:sp>
    </p:spTree>
    <p:extLst>
      <p:ext uri="{BB962C8B-B14F-4D97-AF65-F5344CB8AC3E}">
        <p14:creationId xmlns:p14="http://schemas.microsoft.com/office/powerpoint/2010/main" val="465236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2225"/>
            <a:ext cx="4610100" cy="3482975"/>
            <a:chOff x="42514" y="601"/>
            <a:chExt cx="4565650" cy="345567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99" y="15224"/>
              <a:ext cx="4535941" cy="34408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14" y="601"/>
              <a:ext cx="4565650" cy="3455670"/>
            </a:xfrm>
            <a:custGeom>
              <a:avLst/>
              <a:gdLst/>
              <a:ahLst/>
              <a:cxnLst/>
              <a:rect l="l" t="t" r="r" b="b"/>
              <a:pathLst>
                <a:path w="4565650" h="3455670">
                  <a:moveTo>
                    <a:pt x="4565426" y="0"/>
                  </a:moveTo>
                  <a:lnTo>
                    <a:pt x="0" y="0"/>
                  </a:lnTo>
                  <a:lnTo>
                    <a:pt x="0" y="3455449"/>
                  </a:lnTo>
                  <a:lnTo>
                    <a:pt x="4565426" y="3455449"/>
                  </a:lnTo>
                  <a:lnTo>
                    <a:pt x="4565426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0525" y="1273175"/>
            <a:ext cx="388620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2400" noProof="0" dirty="0">
                <a:solidFill>
                  <a:srgbClr val="53606D"/>
                </a:solidFill>
                <a:latin typeface="+mj-lt"/>
                <a:cs typeface="Times New Roman"/>
              </a:rPr>
              <a:t>Merci</a:t>
            </a:r>
            <a:r>
              <a:rPr lang="fr-FR" sz="2400" spc="220" noProof="0" dirty="0">
                <a:solidFill>
                  <a:srgbClr val="53606D"/>
                </a:solidFill>
                <a:latin typeface="+mj-lt"/>
                <a:cs typeface="Times New Roman"/>
              </a:rPr>
              <a:t> </a:t>
            </a:r>
            <a:r>
              <a:rPr lang="fr-FR" sz="2400" spc="65" noProof="0" dirty="0">
                <a:solidFill>
                  <a:srgbClr val="53606D"/>
                </a:solidFill>
                <a:latin typeface="+mj-lt"/>
                <a:cs typeface="Times New Roman"/>
              </a:rPr>
              <a:t>pour</a:t>
            </a:r>
            <a:r>
              <a:rPr lang="fr-FR" sz="2400" spc="220" noProof="0" dirty="0">
                <a:solidFill>
                  <a:srgbClr val="53606D"/>
                </a:solidFill>
                <a:latin typeface="+mj-lt"/>
                <a:cs typeface="Times New Roman"/>
              </a:rPr>
              <a:t> </a:t>
            </a:r>
            <a:r>
              <a:rPr lang="fr-FR" sz="2400" noProof="0" dirty="0">
                <a:solidFill>
                  <a:srgbClr val="53606D"/>
                </a:solidFill>
                <a:latin typeface="+mj-lt"/>
                <a:cs typeface="Times New Roman"/>
              </a:rPr>
              <a:t>votre</a:t>
            </a:r>
            <a:r>
              <a:rPr lang="fr-FR" sz="2400" spc="220" noProof="0" dirty="0">
                <a:solidFill>
                  <a:srgbClr val="53606D"/>
                </a:solidFill>
                <a:latin typeface="+mj-lt"/>
                <a:cs typeface="Times New Roman"/>
              </a:rPr>
              <a:t> </a:t>
            </a:r>
            <a:r>
              <a:rPr lang="fr-FR" sz="2400" spc="70" noProof="0" dirty="0">
                <a:solidFill>
                  <a:srgbClr val="53606D"/>
                </a:solidFill>
                <a:latin typeface="+mj-lt"/>
                <a:cs typeface="Times New Roman"/>
              </a:rPr>
              <a:t>attention</a:t>
            </a:r>
            <a:r>
              <a:rPr lang="fr-FR" sz="2400" spc="-70" noProof="0" dirty="0">
                <a:solidFill>
                  <a:srgbClr val="53606D"/>
                </a:solidFill>
                <a:latin typeface="+mj-lt"/>
                <a:cs typeface="Times New Roman"/>
              </a:rPr>
              <a:t> </a:t>
            </a:r>
            <a:r>
              <a:rPr lang="fr-FR" sz="2400" spc="-50" noProof="0" dirty="0">
                <a:solidFill>
                  <a:srgbClr val="53606D"/>
                </a:solidFill>
                <a:latin typeface="+mj-lt"/>
                <a:cs typeface="Times New Roman"/>
              </a:rPr>
              <a:t>!</a:t>
            </a:r>
            <a:endParaRPr lang="fr-FR" sz="2400" noProof="0" dirty="0">
              <a:latin typeface="+mj-lt"/>
              <a:cs typeface="Times New Roman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B721A-5CA2-6E82-1B5C-4849ED0C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>
                <a:latin typeface="+mj-lt"/>
              </a:rPr>
              <a:t>Parcours et expériences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C2077-9EB6-9C9E-CA85-B87326E9278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D116F-C474-E2D5-1631-B471EBBEB2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6</a:t>
            </a:fld>
            <a:endParaRPr lang="fr-FR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764240-1D4E-596D-D620-789D835DD2AE}"/>
              </a:ext>
            </a:extLst>
          </p:cNvPr>
          <p:cNvGrpSpPr/>
          <p:nvPr/>
        </p:nvGrpSpPr>
        <p:grpSpPr>
          <a:xfrm>
            <a:off x="0" y="587375"/>
            <a:ext cx="4577018" cy="1573887"/>
            <a:chOff x="0" y="587375"/>
            <a:chExt cx="4577018" cy="1573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7333E-8F5F-F262-F681-E83DB99504B9}"/>
                </a:ext>
              </a:extLst>
            </p:cNvPr>
            <p:cNvSpPr txBox="1"/>
            <p:nvPr/>
          </p:nvSpPr>
          <p:spPr>
            <a:xfrm>
              <a:off x="8984" y="1730375"/>
              <a:ext cx="1143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noProof="0" dirty="0">
                  <a:solidFill>
                    <a:schemeClr val="accent2"/>
                  </a:solidFill>
                  <a:latin typeface="Adobe Garamond Pro" panose="02020502060506020403" pitchFamily="18" charset="0"/>
                </a:rPr>
                <a:t>Tuteur durant la 3</a:t>
              </a:r>
              <a:r>
                <a:rPr lang="fr-FR" sz="1100" baseline="30000" noProof="0" dirty="0">
                  <a:solidFill>
                    <a:schemeClr val="accent2"/>
                  </a:solidFill>
                  <a:latin typeface="Adobe Garamond Pro" panose="02020502060506020403" pitchFamily="18" charset="0"/>
                </a:rPr>
                <a:t>ème</a:t>
              </a:r>
              <a:r>
                <a:rPr lang="fr-FR" sz="1100" noProof="0" dirty="0">
                  <a:solidFill>
                    <a:schemeClr val="accent2"/>
                  </a:solidFill>
                  <a:latin typeface="Adobe Garamond Pro" panose="02020502060506020403" pitchFamily="18" charset="0"/>
                </a:rPr>
                <a:t> année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602581E-D14E-D7E5-6681-1ECDD8CB09F4}"/>
                </a:ext>
              </a:extLst>
            </p:cNvPr>
            <p:cNvCxnSpPr>
              <a:cxnSpLocks/>
            </p:cNvCxnSpPr>
            <p:nvPr/>
          </p:nvCxnSpPr>
          <p:spPr>
            <a:xfrm>
              <a:off x="2379087" y="1501775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E555BD6B-2782-BEF7-B702-B441304AA3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09678748"/>
                </p:ext>
              </p:extLst>
            </p:nvPr>
          </p:nvGraphicFramePr>
          <p:xfrm>
            <a:off x="0" y="587375"/>
            <a:ext cx="4577018" cy="1066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952BFF3-950D-59AD-7823-78D15D0D709F}"/>
                </a:ext>
              </a:extLst>
            </p:cNvPr>
            <p:cNvCxnSpPr>
              <a:cxnSpLocks/>
            </p:cNvCxnSpPr>
            <p:nvPr/>
          </p:nvCxnSpPr>
          <p:spPr>
            <a:xfrm>
              <a:off x="566745" y="1349375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468DE7-65C2-5313-31B4-CA667652A8B5}"/>
                </a:ext>
              </a:extLst>
            </p:cNvPr>
            <p:cNvSpPr txBox="1"/>
            <p:nvPr/>
          </p:nvSpPr>
          <p:spPr>
            <a:xfrm>
              <a:off x="1561018" y="1730374"/>
              <a:ext cx="16361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noProof="0" dirty="0">
                  <a:solidFill>
                    <a:schemeClr val="accent4"/>
                  </a:solidFill>
                  <a:latin typeface="Adobe Garamond Pro" panose="02020502060506020403" pitchFamily="18" charset="0"/>
                </a:rPr>
                <a:t>130h d’enseignement (TD/TP/APP)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5596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63BCF-384C-16ED-B65C-F42CBD5D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55642"/>
            <a:ext cx="4038600" cy="492443"/>
          </a:xfrm>
        </p:spPr>
        <p:txBody>
          <a:bodyPr/>
          <a:lstStyle/>
          <a:p>
            <a:r>
              <a:rPr lang="fr-FR" noProof="0" dirty="0"/>
              <a:t>Modèle Standard de la physique des particules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B8E18-4111-7DEA-5D60-62399C51AC6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68A1C-45DB-0352-41D1-1F9EEF5CDE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60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EB355-A40E-E1AA-F90E-5DF5E125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434975"/>
            <a:ext cx="3657600" cy="2710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3FAD-A3B6-602E-87E4-6867A88CF8BA}"/>
              </a:ext>
            </a:extLst>
          </p:cNvPr>
          <p:cNvSpPr txBox="1"/>
          <p:nvPr/>
        </p:nvSpPr>
        <p:spPr>
          <a:xfrm>
            <a:off x="2585455" y="3129990"/>
            <a:ext cx="26395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fr-FR" sz="600" b="0" noProof="0" dirty="0">
                <a:solidFill>
                  <a:schemeClr val="tx1"/>
                </a:solidFill>
                <a:effectLst/>
                <a:latin typeface="+mn-lt"/>
              </a:rPr>
              <a:t>https://commons.wikimedia.org/w/index.php?curid=45822232</a:t>
            </a:r>
          </a:p>
        </p:txBody>
      </p:sp>
    </p:spTree>
    <p:extLst>
      <p:ext uri="{BB962C8B-B14F-4D97-AF65-F5344CB8AC3E}">
        <p14:creationId xmlns:p14="http://schemas.microsoft.com/office/powerpoint/2010/main" val="2264140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FFB5-4A65-6E34-1F9F-C831986C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Observation du boson de Higgs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D4ABD-1D20-34F8-34DD-46D3BBAAA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4D34F-B9B8-8C11-EAFC-C13BD91DC2F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935F7-C57C-1EC0-6172-21B7C31AEE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61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75605-96FB-77F9-F560-C973D4B02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587375"/>
            <a:ext cx="2472207" cy="1412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38694-96D0-9EDA-9B11-FA317D854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72" y="535589"/>
            <a:ext cx="1799378" cy="2599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BD72D1-DADF-B93D-BB2F-856D1FC31E85}"/>
              </a:ext>
            </a:extLst>
          </p:cNvPr>
          <p:cNvSpPr txBox="1"/>
          <p:nvPr/>
        </p:nvSpPr>
        <p:spPr>
          <a:xfrm>
            <a:off x="2990850" y="3117863"/>
            <a:ext cx="12954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 err="1">
                <a:solidFill>
                  <a:schemeClr val="tx1"/>
                </a:solidFill>
                <a:latin typeface="+mn-lt"/>
                <a:cs typeface="Georgia"/>
              </a:rPr>
              <a:t>Aad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500" i="1" spc="10" noProof="0" dirty="0">
                <a:solidFill>
                  <a:schemeClr val="tx1"/>
                </a:solidFill>
                <a:latin typeface="+mn-lt"/>
                <a:cs typeface="Georgia"/>
              </a:rPr>
              <a:t>et al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249284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C41D-603D-E0EF-4A1E-F10977A6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Au-delà du modèle standard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169AF-5599-C2A5-7208-F4EBD4E28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DB0BE-9247-4D8B-B8EC-FBD75DF099F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09D4D-DF69-5ADE-2D8F-7E2AA6526A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62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9264F-2468-3E7C-920E-D731DD873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447665"/>
            <a:ext cx="3505199" cy="27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33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8259-0CDD-286C-EDF5-28F5CF56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Mesures hors équilibre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6F682-B766-21B6-72B6-9A8A5CE8BCD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FAE3C-EBD9-5A5E-BFA8-84ACF5DD0A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63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1C059-1E90-B0AF-61A8-3A52C67C7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" y="886408"/>
            <a:ext cx="2204774" cy="1758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F17BA9-3F1F-8370-D409-08FADDBFD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88" y="493554"/>
            <a:ext cx="2223691" cy="2549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C6C86C-A527-BCDC-A62A-4A58B9BD6DB5}"/>
              </a:ext>
            </a:extLst>
          </p:cNvPr>
          <p:cNvSpPr txBox="1"/>
          <p:nvPr/>
        </p:nvSpPr>
        <p:spPr>
          <a:xfrm>
            <a:off x="3961104" y="3228543"/>
            <a:ext cx="664788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dirty="0" err="1">
                <a:solidFill>
                  <a:schemeClr val="tx1"/>
                </a:solidFill>
                <a:latin typeface="+mn-lt"/>
                <a:cs typeface="Georgia"/>
              </a:rPr>
              <a:t>Matsunaga</a:t>
            </a:r>
            <a:r>
              <a:rPr lang="fr-FR" sz="500" spc="1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500" i="1" spc="10" dirty="0">
                <a:solidFill>
                  <a:schemeClr val="tx1"/>
                </a:solidFill>
                <a:latin typeface="+mn-lt"/>
                <a:cs typeface="Georgia"/>
              </a:rPr>
              <a:t>et al</a:t>
            </a:r>
            <a:r>
              <a:rPr lang="fr-FR" sz="500" spc="10" dirty="0">
                <a:solidFill>
                  <a:schemeClr val="tx1"/>
                </a:solidFill>
                <a:latin typeface="+mn-lt"/>
                <a:cs typeface="Georgia"/>
              </a:rPr>
              <a:t>, 2013</a:t>
            </a:r>
            <a:endParaRPr lang="en-GB" sz="500" spc="10" dirty="0">
              <a:solidFill>
                <a:schemeClr val="tx1"/>
              </a:solidFill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360081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4E6F-0ED7-C396-B1A0-C846A8232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24A7-4CBE-9182-B3EA-F349BA73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Montage optique sous 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526DC-9B7F-06D6-71EB-4E3144D40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B6631-E797-24ED-78D1-61AC9CABB5F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37767-7B24-DB54-8547-38D67F0DA8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64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7AAB6-477B-627E-B98C-F814F40FB1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34975"/>
            <a:ext cx="2305051" cy="1187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E4B3B-A8EE-0CFA-DD44-C5663D73B5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r="2328"/>
          <a:stretch/>
        </p:blipFill>
        <p:spPr>
          <a:xfrm>
            <a:off x="2324100" y="1579668"/>
            <a:ext cx="2172521" cy="1753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DADB0-C78A-5A02-19E8-E046EFB705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457612"/>
            <a:ext cx="1219200" cy="114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69588E-159D-E0C4-F57B-E994033E8F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" y="1882776"/>
            <a:ext cx="2276582" cy="11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110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2B902-89E2-9328-6A86-5AFB9E13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EA3A2-CCBD-14E1-F268-43E1C6B7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Montage optique sous pression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AC999-73C3-8CC5-277A-4280327B4C6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69671-D50B-7356-F338-8ED9FA6A33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65</a:t>
            </a:fld>
            <a:endParaRPr lang="fr-FR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AA412-DD3A-310C-9533-EC28BA44E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175"/>
            <a:ext cx="4610100" cy="17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19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76D9-487E-1233-84F4-21A9CA725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55642"/>
            <a:ext cx="4038600" cy="492443"/>
          </a:xfrm>
        </p:spPr>
        <p:txBody>
          <a:bodyPr/>
          <a:lstStyle/>
          <a:p>
            <a:r>
              <a:rPr lang="fr-FR" noProof="0" dirty="0"/>
              <a:t>Montage optique sous haut champ magnétique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C8E12-911A-1E98-4C95-17A3EA290B3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957D3-CFB4-132A-186D-7BB5417E3F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66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F3C90-B9E0-C887-4D53-59ADEFBEE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21" y="378000"/>
            <a:ext cx="238025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80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5A60E-97AB-6596-9DD3-893E0274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44AB-104A-BD9A-4ACD-66CCB6C3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55642"/>
            <a:ext cx="4038600" cy="492443"/>
          </a:xfrm>
        </p:spPr>
        <p:txBody>
          <a:bodyPr/>
          <a:lstStyle/>
          <a:p>
            <a:r>
              <a:rPr lang="fr-FR" noProof="0" dirty="0"/>
              <a:t>Montage optique sous haut champ magnétique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9BE65-E219-2F50-9456-D1963DBF71B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9DEE2-9EC5-80EA-C6D9-17391E9CB5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67</a:t>
            </a:fld>
            <a:endParaRPr lang="fr-FR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B2C8D-081A-6B51-D3DA-E11C0337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180"/>
            <a:ext cx="4610100" cy="268481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170DD49-D7B7-04AA-222B-EA6880F0C162}"/>
              </a:ext>
            </a:extLst>
          </p:cNvPr>
          <p:cNvSpPr/>
          <p:nvPr/>
        </p:nvSpPr>
        <p:spPr>
          <a:xfrm>
            <a:off x="3371850" y="2568575"/>
            <a:ext cx="990600" cy="762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49420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8C1B9-3E2C-1976-9765-A4C168F4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F89A-14CD-FC68-F357-5688B400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55642"/>
            <a:ext cx="4038600" cy="492443"/>
          </a:xfrm>
        </p:spPr>
        <p:txBody>
          <a:bodyPr/>
          <a:lstStyle/>
          <a:p>
            <a:r>
              <a:rPr lang="fr-FR" noProof="0" dirty="0"/>
              <a:t>Montage optique sous haut champ magnétique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789C3C-05E5-6201-AA4A-42C266D8631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396FD-6A8F-81FF-1695-24DF86889F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68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68F085-12B3-8C82-FC8E-FC076141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7" y="396000"/>
            <a:ext cx="3429000" cy="294596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47B437-F016-290E-74E5-09B71EF6D715}"/>
              </a:ext>
            </a:extLst>
          </p:cNvPr>
          <p:cNvSpPr/>
          <p:nvPr/>
        </p:nvSpPr>
        <p:spPr>
          <a:xfrm>
            <a:off x="1924050" y="548085"/>
            <a:ext cx="609600" cy="340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3423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2952-25EB-59C7-0052-8581492F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Système anti-vibration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A9F6B-558B-F348-B0F3-64525C3BF40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C3AC-461C-926B-0DA0-C73A998F87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69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53532-0A30-B77C-6A4B-41CEBB6FAE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500" y="741193"/>
            <a:ext cx="2947099" cy="22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5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45DE4-0DFD-7F45-30DB-85C75FB2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5E17-A3CE-82A5-8259-E182BD6D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>
                <a:latin typeface="+mj-lt"/>
              </a:rPr>
              <a:t>Parcours et expériences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A8E2-7AA7-7430-B701-B62B075BA4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929E3-8250-26F9-54AE-D6E0578AAB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7</a:t>
            </a:fld>
            <a:endParaRPr lang="fr-FR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E080A6-1C9B-7273-F26D-8D05C107B16B}"/>
              </a:ext>
            </a:extLst>
          </p:cNvPr>
          <p:cNvGrpSpPr/>
          <p:nvPr/>
        </p:nvGrpSpPr>
        <p:grpSpPr>
          <a:xfrm>
            <a:off x="0" y="587375"/>
            <a:ext cx="4577018" cy="1573887"/>
            <a:chOff x="0" y="587375"/>
            <a:chExt cx="4577018" cy="1573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0EF6E9-71CF-CAD6-628F-680723FBDEC6}"/>
                </a:ext>
              </a:extLst>
            </p:cNvPr>
            <p:cNvSpPr txBox="1"/>
            <p:nvPr/>
          </p:nvSpPr>
          <p:spPr>
            <a:xfrm>
              <a:off x="8984" y="1730375"/>
              <a:ext cx="1143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noProof="0" dirty="0">
                  <a:solidFill>
                    <a:schemeClr val="accent2"/>
                  </a:solidFill>
                  <a:latin typeface="Adobe Garamond Pro" panose="02020502060506020403" pitchFamily="18" charset="0"/>
                </a:rPr>
                <a:t>Tuteur durant la 3</a:t>
              </a:r>
              <a:r>
                <a:rPr lang="fr-FR" sz="1100" baseline="30000" noProof="0" dirty="0">
                  <a:solidFill>
                    <a:schemeClr val="accent2"/>
                  </a:solidFill>
                  <a:latin typeface="Adobe Garamond Pro" panose="02020502060506020403" pitchFamily="18" charset="0"/>
                </a:rPr>
                <a:t>ème</a:t>
              </a:r>
              <a:r>
                <a:rPr lang="fr-FR" sz="1100" noProof="0" dirty="0">
                  <a:solidFill>
                    <a:schemeClr val="accent2"/>
                  </a:solidFill>
                  <a:latin typeface="Adobe Garamond Pro" panose="02020502060506020403" pitchFamily="18" charset="0"/>
                </a:rPr>
                <a:t> année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19457D4-796A-B8A4-5C29-53847254ECF9}"/>
                </a:ext>
              </a:extLst>
            </p:cNvPr>
            <p:cNvCxnSpPr>
              <a:cxnSpLocks/>
            </p:cNvCxnSpPr>
            <p:nvPr/>
          </p:nvCxnSpPr>
          <p:spPr>
            <a:xfrm>
              <a:off x="2379087" y="1501775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CD255CA9-547A-B0F6-45AB-06C5E0E0A81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85126885"/>
                </p:ext>
              </p:extLst>
            </p:nvPr>
          </p:nvGraphicFramePr>
          <p:xfrm>
            <a:off x="0" y="587375"/>
            <a:ext cx="4577018" cy="1066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7E22754-FB43-21AD-7094-0B580BC41C4C}"/>
                </a:ext>
              </a:extLst>
            </p:cNvPr>
            <p:cNvCxnSpPr>
              <a:cxnSpLocks/>
            </p:cNvCxnSpPr>
            <p:nvPr/>
          </p:nvCxnSpPr>
          <p:spPr>
            <a:xfrm>
              <a:off x="566745" y="1349375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721E52-3EE8-5C97-7C79-58CB43E14AF5}"/>
                </a:ext>
              </a:extLst>
            </p:cNvPr>
            <p:cNvSpPr txBox="1"/>
            <p:nvPr/>
          </p:nvSpPr>
          <p:spPr>
            <a:xfrm>
              <a:off x="1561018" y="1730374"/>
              <a:ext cx="16361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noProof="0" dirty="0">
                  <a:solidFill>
                    <a:schemeClr val="accent4"/>
                  </a:solidFill>
                  <a:latin typeface="Adobe Garamond Pro" panose="02020502060506020403" pitchFamily="18" charset="0"/>
                </a:rPr>
                <a:t>130h d’enseignement (TD/TP/APP)</a:t>
              </a:r>
            </a:p>
          </p:txBody>
        </p:sp>
      </p:grpSp>
      <p:grpSp>
        <p:nvGrpSpPr>
          <p:cNvPr id="3" name="object 16">
            <a:extLst>
              <a:ext uri="{FF2B5EF4-FFF2-40B4-BE49-F238E27FC236}">
                <a16:creationId xmlns:a16="http://schemas.microsoft.com/office/drawing/2014/main" id="{2153A616-DD50-8DAA-B952-3AA265F1085A}"/>
              </a:ext>
            </a:extLst>
          </p:cNvPr>
          <p:cNvGrpSpPr/>
          <p:nvPr/>
        </p:nvGrpSpPr>
        <p:grpSpPr>
          <a:xfrm>
            <a:off x="268257" y="2161261"/>
            <a:ext cx="4040504" cy="1118870"/>
            <a:chOff x="309193" y="1653869"/>
            <a:chExt cx="4040504" cy="1118870"/>
          </a:xfrm>
        </p:grpSpPr>
        <p:sp>
          <p:nvSpPr>
            <p:cNvPr id="12" name="object 17">
              <a:extLst>
                <a:ext uri="{FF2B5EF4-FFF2-40B4-BE49-F238E27FC236}">
                  <a16:creationId xmlns:a16="http://schemas.microsoft.com/office/drawing/2014/main" id="{24D89F01-8FB2-57A0-CBF7-E52E9C900F96}"/>
                </a:ext>
              </a:extLst>
            </p:cNvPr>
            <p:cNvSpPr/>
            <p:nvPr/>
          </p:nvSpPr>
          <p:spPr>
            <a:xfrm>
              <a:off x="309193" y="1653869"/>
              <a:ext cx="3989704" cy="200660"/>
            </a:xfrm>
            <a:custGeom>
              <a:avLst/>
              <a:gdLst/>
              <a:ahLst/>
              <a:cxnLst/>
              <a:rect l="l" t="t" r="r" b="b"/>
              <a:pathLst>
                <a:path w="3989704" h="20066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0358"/>
                  </a:lnTo>
                  <a:lnTo>
                    <a:pt x="3989652" y="200358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6889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pic>
          <p:nvPicPr>
            <p:cNvPr id="13" name="object 18">
              <a:extLst>
                <a:ext uri="{FF2B5EF4-FFF2-40B4-BE49-F238E27FC236}">
                  <a16:creationId xmlns:a16="http://schemas.microsoft.com/office/drawing/2014/main" id="{EE7EA94B-9CDC-4D6E-4BDD-3AB95971812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193" y="1841576"/>
              <a:ext cx="3989652" cy="50609"/>
            </a:xfrm>
            <a:prstGeom prst="rect">
              <a:avLst/>
            </a:prstGeom>
          </p:spPr>
        </p:pic>
        <p:pic>
          <p:nvPicPr>
            <p:cNvPr id="14" name="object 19">
              <a:extLst>
                <a:ext uri="{FF2B5EF4-FFF2-40B4-BE49-F238E27FC236}">
                  <a16:creationId xmlns:a16="http://schemas.microsoft.com/office/drawing/2014/main" id="{F7E631CB-EB95-9A45-1602-6F456D90CFA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994" y="2670898"/>
              <a:ext cx="101600" cy="101600"/>
            </a:xfrm>
            <a:prstGeom prst="rect">
              <a:avLst/>
            </a:prstGeom>
          </p:spPr>
        </p:pic>
        <p:pic>
          <p:nvPicPr>
            <p:cNvPr id="15" name="object 20">
              <a:extLst>
                <a:ext uri="{FF2B5EF4-FFF2-40B4-BE49-F238E27FC236}">
                  <a16:creationId xmlns:a16="http://schemas.microsoft.com/office/drawing/2014/main" id="{6AF90BD7-9101-DAA2-43CE-BCAB410EA0E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794" y="2658198"/>
              <a:ext cx="3938851" cy="114301"/>
            </a:xfrm>
            <a:prstGeom prst="rect">
              <a:avLst/>
            </a:prstGeom>
          </p:spPr>
        </p:pic>
        <p:pic>
          <p:nvPicPr>
            <p:cNvPr id="16" name="object 21">
              <a:extLst>
                <a:ext uri="{FF2B5EF4-FFF2-40B4-BE49-F238E27FC236}">
                  <a16:creationId xmlns:a16="http://schemas.microsoft.com/office/drawing/2014/main" id="{C0BA598F-D98E-7571-9AB3-5BD53E50CE6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8846" y="1698091"/>
              <a:ext cx="50800" cy="972807"/>
            </a:xfrm>
            <a:prstGeom prst="rect">
              <a:avLst/>
            </a:prstGeom>
          </p:spPr>
        </p:pic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08BEDCB3-78BD-4920-A62E-231DF44FEC04}"/>
                </a:ext>
              </a:extLst>
            </p:cNvPr>
            <p:cNvSpPr/>
            <p:nvPr/>
          </p:nvSpPr>
          <p:spPr>
            <a:xfrm>
              <a:off x="309193" y="1885845"/>
              <a:ext cx="3989704" cy="836294"/>
            </a:xfrm>
            <a:custGeom>
              <a:avLst/>
              <a:gdLst/>
              <a:ahLst/>
              <a:cxnLst/>
              <a:rect l="l" t="t" r="r" b="b"/>
              <a:pathLst>
                <a:path w="3989704" h="836294">
                  <a:moveTo>
                    <a:pt x="3989652" y="0"/>
                  </a:moveTo>
                  <a:lnTo>
                    <a:pt x="0" y="0"/>
                  </a:lnTo>
                  <a:lnTo>
                    <a:pt x="0" y="785053"/>
                  </a:lnTo>
                  <a:lnTo>
                    <a:pt x="4008" y="804778"/>
                  </a:lnTo>
                  <a:lnTo>
                    <a:pt x="14922" y="820931"/>
                  </a:lnTo>
                  <a:lnTo>
                    <a:pt x="31075" y="831845"/>
                  </a:lnTo>
                  <a:lnTo>
                    <a:pt x="50800" y="835853"/>
                  </a:lnTo>
                  <a:lnTo>
                    <a:pt x="3938852" y="835853"/>
                  </a:lnTo>
                  <a:lnTo>
                    <a:pt x="3958576" y="831845"/>
                  </a:lnTo>
                  <a:lnTo>
                    <a:pt x="3974729" y="820931"/>
                  </a:lnTo>
                  <a:lnTo>
                    <a:pt x="3985644" y="804778"/>
                  </a:lnTo>
                  <a:lnTo>
                    <a:pt x="3989652" y="785053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CECEF"/>
            </a:solidFill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8969B708-E723-2A3C-4C2C-85E8D3012741}"/>
                </a:ext>
              </a:extLst>
            </p:cNvPr>
            <p:cNvSpPr/>
            <p:nvPr/>
          </p:nvSpPr>
          <p:spPr>
            <a:xfrm>
              <a:off x="4298846" y="1736192"/>
              <a:ext cx="0" cy="953769"/>
            </a:xfrm>
            <a:custGeom>
              <a:avLst/>
              <a:gdLst/>
              <a:ahLst/>
              <a:cxnLst/>
              <a:rect l="l" t="t" r="r" b="b"/>
              <a:pathLst>
                <a:path h="953769">
                  <a:moveTo>
                    <a:pt x="0" y="953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781DD487-FE1D-574E-3EB0-FB3BF4CB279A}"/>
                </a:ext>
              </a:extLst>
            </p:cNvPr>
            <p:cNvSpPr/>
            <p:nvPr/>
          </p:nvSpPr>
          <p:spPr>
            <a:xfrm>
              <a:off x="4298846" y="17234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0" name="object 25">
              <a:extLst>
                <a:ext uri="{FF2B5EF4-FFF2-40B4-BE49-F238E27FC236}">
                  <a16:creationId xmlns:a16="http://schemas.microsoft.com/office/drawing/2014/main" id="{2DA09FF1-4462-4B5D-DB37-FC7161D56375}"/>
                </a:ext>
              </a:extLst>
            </p:cNvPr>
            <p:cNvSpPr/>
            <p:nvPr/>
          </p:nvSpPr>
          <p:spPr>
            <a:xfrm>
              <a:off x="4298846" y="17107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  <p:sp>
          <p:nvSpPr>
            <p:cNvPr id="21" name="object 26">
              <a:extLst>
                <a:ext uri="{FF2B5EF4-FFF2-40B4-BE49-F238E27FC236}">
                  <a16:creationId xmlns:a16="http://schemas.microsoft.com/office/drawing/2014/main" id="{431730D0-C1F5-60EE-9810-E0AFE7A7E221}"/>
                </a:ext>
              </a:extLst>
            </p:cNvPr>
            <p:cNvSpPr/>
            <p:nvPr/>
          </p:nvSpPr>
          <p:spPr>
            <a:xfrm>
              <a:off x="4298846" y="16980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 lang="fr-FR" noProof="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BD8B2FA-482A-CBE3-17E0-CD314002F4C6}"/>
              </a:ext>
            </a:extLst>
          </p:cNvPr>
          <p:cNvSpPr txBox="1"/>
          <p:nvPr/>
        </p:nvSpPr>
        <p:spPr>
          <a:xfrm>
            <a:off x="319058" y="2174958"/>
            <a:ext cx="3611592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1050" spc="10" noProof="0" dirty="0">
                <a:solidFill>
                  <a:schemeClr val="bg1"/>
                </a:solidFill>
                <a:latin typeface="+mn-lt"/>
                <a:cs typeface="Georgia"/>
              </a:rPr>
              <a:t>Points clés du Label Recherche et Enseignement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C3F959-C330-F585-1EEA-1CF2A86E2BF9}"/>
              </a:ext>
            </a:extLst>
          </p:cNvPr>
          <p:cNvSpPr txBox="1"/>
          <p:nvPr/>
        </p:nvSpPr>
        <p:spPr>
          <a:xfrm>
            <a:off x="268207" y="2365439"/>
            <a:ext cx="3890992" cy="10663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Formation à la pédagogie et à une approche réflexive du métier d’enseignant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Formation à la communication scientifique (MT180)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fr-FR" sz="1100" spc="10" noProof="0" dirty="0">
                <a:solidFill>
                  <a:schemeClr val="tx1"/>
                </a:solidFill>
                <a:latin typeface="+mn-lt"/>
                <a:cs typeface="Georgia"/>
              </a:rPr>
              <a:t>Organisation d’un événement de vulgarisation scientifique (Les Tribulations Savantes)</a:t>
            </a:r>
          </a:p>
          <a:p>
            <a:pPr marL="184150" indent="-171450" algn="l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endParaRPr lang="fr-FR" sz="1100" spc="10" noProof="0" dirty="0">
              <a:solidFill>
                <a:schemeClr val="tx1"/>
              </a:solidFill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918193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1EAC-3406-38B5-3F5E-444A6072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Détermination de la température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D55E7-481A-C43A-DD27-E07DF74F472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F2A66-B31B-C365-BD73-E7277E3BDB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70</a:t>
            </a:fld>
            <a:endParaRPr lang="fr-FR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C2356-8992-927B-7DAB-DBEB5F3C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" y="397146"/>
            <a:ext cx="4049016" cy="568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D7ACFE-A428-2307-4505-045BC2730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5468" r="4446" b="4348"/>
          <a:stretch/>
        </p:blipFill>
        <p:spPr>
          <a:xfrm>
            <a:off x="704850" y="892175"/>
            <a:ext cx="3124200" cy="24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20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1896-84E6-8A00-0C6F-F56A78E0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Règle de sélection Raman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FF2A7-0BC1-E1CE-791A-4EC5949D0BC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FAAED-B71D-4397-DCE6-85B78C609C4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71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D0EC6-68A2-5EC3-E953-AD6C23075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2" y="426634"/>
            <a:ext cx="3691535" cy="29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86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8877B-25A3-7CC0-23B8-24D885B9F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3361-7052-57EB-E6E7-3B52B121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Règle de sélection Raman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469C6-A6CA-6ED3-AAEB-8263A60C2DF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578BB-8B19-D6E8-2C00-9F634D0D9B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72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2F4E2-067C-3AE7-6C52-C6C5DA75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134"/>
            <a:ext cx="4610100" cy="17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383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6912-2AA2-4A23-B4F9-FFC315C0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 de l’air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05B1A-1E22-0424-A491-931BA1DE135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89A8D-72C8-12AD-7FC4-DAE09B1E10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73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5C9E4-C393-74CD-7DF5-9BB4CBA016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8721" r="9561" b="4195"/>
          <a:stretch>
            <a:fillRect/>
          </a:stretch>
        </p:blipFill>
        <p:spPr>
          <a:xfrm>
            <a:off x="438150" y="420527"/>
            <a:ext cx="3619500" cy="29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812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62A8-FB73-46AF-131A-B9F50AD9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Couplage Fano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3A8B0-2FB2-5040-7B2A-98C06F9FBA2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027C-8D5C-7D02-394B-ACE0FC2675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74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E44F76-E83A-521C-B1FF-0D11DD2CC4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485"/>
            <a:ext cx="2514601" cy="1127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05299-5BD8-691B-873B-8A76FACF8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231030"/>
            <a:ext cx="2286000" cy="2100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73679B-4425-B797-2AC2-F1F731BBF24C}"/>
              </a:ext>
            </a:extLst>
          </p:cNvPr>
          <p:cNvSpPr txBox="1"/>
          <p:nvPr/>
        </p:nvSpPr>
        <p:spPr>
          <a:xfrm>
            <a:off x="3981450" y="3242146"/>
            <a:ext cx="10668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dirty="0" err="1">
                <a:solidFill>
                  <a:schemeClr val="tx1"/>
                </a:solidFill>
                <a:latin typeface="+mn-lt"/>
                <a:cs typeface="Georgia"/>
              </a:rPr>
              <a:t>Limonov</a:t>
            </a:r>
            <a:r>
              <a:rPr lang="fr-FR" sz="500" spc="10" dirty="0">
                <a:solidFill>
                  <a:schemeClr val="tx1"/>
                </a:solidFill>
                <a:latin typeface="+mn-lt"/>
                <a:cs typeface="Georgia"/>
              </a:rPr>
              <a:t> </a:t>
            </a:r>
            <a:r>
              <a:rPr lang="fr-FR" sz="500" i="1" spc="10" dirty="0">
                <a:solidFill>
                  <a:schemeClr val="tx1"/>
                </a:solidFill>
                <a:latin typeface="+mn-lt"/>
                <a:cs typeface="Georgia"/>
              </a:rPr>
              <a:t>et al</a:t>
            </a:r>
            <a:r>
              <a:rPr lang="fr-FR" sz="500" spc="10" dirty="0">
                <a:solidFill>
                  <a:schemeClr val="tx1"/>
                </a:solidFill>
                <a:latin typeface="+mn-lt"/>
                <a:cs typeface="Georgia"/>
              </a:rPr>
              <a:t>, 2017</a:t>
            </a:r>
            <a:endParaRPr lang="en-GB" sz="500" spc="10" dirty="0">
              <a:solidFill>
                <a:schemeClr val="tx1"/>
              </a:solidFill>
              <a:latin typeface="+mn-lt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5858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A93C-F4F8-6F4C-1171-C0FF3F2E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Etude des échantillons V</a:t>
            </a:r>
            <a:r>
              <a:rPr lang="fr-FR" baseline="-25000" noProof="0" dirty="0"/>
              <a:t>3</a:t>
            </a:r>
            <a:r>
              <a:rPr lang="fr-FR" noProof="0" dirty="0"/>
              <a:t>Si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DAFD5-BCDF-E7F1-172F-F9980CA3CA6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1C5C7-59C4-DD7A-3D98-AF1A9B8FAA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75</a:t>
            </a:fld>
            <a:endParaRPr lang="fr-FR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C98B1-C9E9-A445-B9DE-1851A8FC4C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0" y="1009915"/>
            <a:ext cx="2049260" cy="1631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598826-58C6-5564-7884-EFF536454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89" y="749558"/>
            <a:ext cx="2460474" cy="18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96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C321-97A2-EA32-CE51-B9D7B78A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88FD1-6855-C011-D168-C34DE71F2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2DC60-DD45-893D-D7EA-D1654B2E03D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343BD-A2BD-663D-943A-1AB50B4CF5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76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9CCA1-607D-5E2D-37EC-3958C107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33"/>
            <a:ext cx="4610100" cy="330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423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4A8C-42B9-A785-324C-F3B18F6E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Onde de densité de charge dans YBCO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22D93-4048-EA51-F2D5-8C592FB4B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5AF8B-9C4F-9C34-F8D6-430EC82A304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E78FB-E2ED-1D11-72A5-30D052BDE2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77</a:t>
            </a:fld>
            <a:endParaRPr lang="fr-F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4FAF87-521F-0B8A-EFEC-D1E4FE236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264"/>
            <a:ext cx="4610100" cy="2586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64D704-80E1-510C-71A0-CB3EDBF0BE7A}"/>
              </a:ext>
            </a:extLst>
          </p:cNvPr>
          <p:cNvSpPr txBox="1"/>
          <p:nvPr/>
        </p:nvSpPr>
        <p:spPr>
          <a:xfrm>
            <a:off x="3943350" y="3208592"/>
            <a:ext cx="10668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Julien, 2015</a:t>
            </a:r>
          </a:p>
        </p:txBody>
      </p:sp>
    </p:spTree>
    <p:extLst>
      <p:ext uri="{BB962C8B-B14F-4D97-AF65-F5344CB8AC3E}">
        <p14:creationId xmlns:p14="http://schemas.microsoft.com/office/powerpoint/2010/main" val="10933630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09B1-87BF-760D-9540-EB5262CC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Diagramme de phase YBCO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197BC-DB86-2796-7773-170FFDF12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28A40-B9AA-E102-A87D-B0CA9739A77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03B73-DA4B-70F3-F3C0-DA03ECF7B2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78</a:t>
            </a:fld>
            <a:endParaRPr lang="fr-FR" noProof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236674-7A32-D462-E228-9222C5F829C6}"/>
              </a:ext>
            </a:extLst>
          </p:cNvPr>
          <p:cNvSpPr txBox="1"/>
          <p:nvPr/>
        </p:nvSpPr>
        <p:spPr>
          <a:xfrm>
            <a:off x="4057650" y="3236007"/>
            <a:ext cx="762000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Zhou </a:t>
            </a:r>
            <a:r>
              <a:rPr lang="fr-FR" sz="500" i="1" spc="10" noProof="0" dirty="0">
                <a:solidFill>
                  <a:schemeClr val="tx1"/>
                </a:solidFill>
                <a:latin typeface="+mn-lt"/>
                <a:cs typeface="Georgia"/>
              </a:rPr>
              <a:t>et al</a:t>
            </a:r>
            <a:r>
              <a:rPr lang="fr-FR" sz="500" spc="10" noProof="0" dirty="0">
                <a:solidFill>
                  <a:schemeClr val="tx1"/>
                </a:solidFill>
                <a:latin typeface="+mn-lt"/>
                <a:cs typeface="Georgia"/>
              </a:rPr>
              <a:t>,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BE10-3C31-02E4-655C-67E9A8FF13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" y="378928"/>
            <a:ext cx="2289054" cy="2111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A2A4AD-8E23-01C0-117C-DD623C512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55472"/>
            <a:ext cx="2235528" cy="16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193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1890-B8F3-AA14-8310-A972CD22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des échantillons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CD12C-93A8-BE26-67C8-8299E15D251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2A563-C461-F5BC-66AD-11C9E7B5F5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79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2E64EB-6383-7539-B3C2-8A6C30FB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18" y="1155959"/>
            <a:ext cx="2590800" cy="218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4C937-A2C9-5EA0-59AC-A9724695D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" y="407491"/>
            <a:ext cx="1997235" cy="14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952C7-A8A4-44CC-EFD1-52257F55D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28CD-B763-F881-DE00-9D6147C5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>
                <a:latin typeface="+mj-lt"/>
              </a:rPr>
              <a:t>Parcours et expériences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481FF-4888-6B46-E0AE-64525796963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008C6-0E38-924C-DAEA-154D28EE2C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8</a:t>
            </a:fld>
            <a:endParaRPr lang="fr-FR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3C4012-ABAE-6975-D20F-6AD7A2DB5CDF}"/>
              </a:ext>
            </a:extLst>
          </p:cNvPr>
          <p:cNvGrpSpPr/>
          <p:nvPr/>
        </p:nvGrpSpPr>
        <p:grpSpPr>
          <a:xfrm>
            <a:off x="0" y="587375"/>
            <a:ext cx="4577018" cy="1573887"/>
            <a:chOff x="0" y="587375"/>
            <a:chExt cx="4577018" cy="1573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69282B-689F-2E1F-D8DF-39C75579C6F2}"/>
                </a:ext>
              </a:extLst>
            </p:cNvPr>
            <p:cNvSpPr txBox="1"/>
            <p:nvPr/>
          </p:nvSpPr>
          <p:spPr>
            <a:xfrm>
              <a:off x="8984" y="1730375"/>
              <a:ext cx="1143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noProof="0" dirty="0">
                  <a:solidFill>
                    <a:schemeClr val="accent2"/>
                  </a:solidFill>
                  <a:latin typeface="Adobe Garamond Pro" panose="02020502060506020403" pitchFamily="18" charset="0"/>
                </a:rPr>
                <a:t>Tuteur durant la 3</a:t>
              </a:r>
              <a:r>
                <a:rPr lang="fr-FR" sz="1100" baseline="30000" noProof="0" dirty="0">
                  <a:solidFill>
                    <a:schemeClr val="accent2"/>
                  </a:solidFill>
                  <a:latin typeface="Adobe Garamond Pro" panose="02020502060506020403" pitchFamily="18" charset="0"/>
                </a:rPr>
                <a:t>ème</a:t>
              </a:r>
              <a:r>
                <a:rPr lang="fr-FR" sz="1100" noProof="0" dirty="0">
                  <a:solidFill>
                    <a:schemeClr val="accent2"/>
                  </a:solidFill>
                  <a:latin typeface="Adobe Garamond Pro" panose="02020502060506020403" pitchFamily="18" charset="0"/>
                </a:rPr>
                <a:t> année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FB281D8-6B42-DBB8-7BD9-D062016F6D5B}"/>
                </a:ext>
              </a:extLst>
            </p:cNvPr>
            <p:cNvCxnSpPr>
              <a:cxnSpLocks/>
            </p:cNvCxnSpPr>
            <p:nvPr/>
          </p:nvCxnSpPr>
          <p:spPr>
            <a:xfrm>
              <a:off x="2379087" y="1501775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F7417F94-76D9-485C-619C-C685CC1D71D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22679431"/>
                </p:ext>
              </p:extLst>
            </p:nvPr>
          </p:nvGraphicFramePr>
          <p:xfrm>
            <a:off x="0" y="587375"/>
            <a:ext cx="4577018" cy="1066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0C50A1-A547-446B-5303-218AD36EB434}"/>
                </a:ext>
              </a:extLst>
            </p:cNvPr>
            <p:cNvCxnSpPr>
              <a:cxnSpLocks/>
            </p:cNvCxnSpPr>
            <p:nvPr/>
          </p:nvCxnSpPr>
          <p:spPr>
            <a:xfrm>
              <a:off x="566745" y="1349375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04C1D0-18AB-71D3-9976-012657B5A1AE}"/>
                </a:ext>
              </a:extLst>
            </p:cNvPr>
            <p:cNvSpPr txBox="1"/>
            <p:nvPr/>
          </p:nvSpPr>
          <p:spPr>
            <a:xfrm>
              <a:off x="1561018" y="1730374"/>
              <a:ext cx="16361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noProof="0" dirty="0">
                  <a:solidFill>
                    <a:schemeClr val="accent4"/>
                  </a:solidFill>
                  <a:latin typeface="Adobe Garamond Pro" panose="02020502060506020403" pitchFamily="18" charset="0"/>
                </a:rPr>
                <a:t>130h d’enseignement (TD/TP/APP)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308AF0-A880-3777-AA52-15349BF4B341}"/>
              </a:ext>
            </a:extLst>
          </p:cNvPr>
          <p:cNvSpPr txBox="1"/>
          <p:nvPr/>
        </p:nvSpPr>
        <p:spPr>
          <a:xfrm>
            <a:off x="95250" y="2416175"/>
            <a:ext cx="441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noProof="0" dirty="0">
                <a:latin typeface="Adobe Garamond Pro" panose="02020502060506020403" pitchFamily="18" charset="0"/>
              </a:rPr>
              <a:t>Sujet de thèse:</a:t>
            </a:r>
          </a:p>
          <a:p>
            <a:r>
              <a:rPr lang="fr-FR" sz="1600" noProof="0" dirty="0">
                <a:latin typeface="Adobe Garamond Pro" panose="02020502060506020403" pitchFamily="18" charset="0"/>
              </a:rPr>
              <a:t>« À la recherche du mode de Higgs supraconducteur»</a:t>
            </a:r>
          </a:p>
        </p:txBody>
      </p:sp>
    </p:spTree>
    <p:extLst>
      <p:ext uri="{BB962C8B-B14F-4D97-AF65-F5344CB8AC3E}">
        <p14:creationId xmlns:p14="http://schemas.microsoft.com/office/powerpoint/2010/main" val="17755113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6782D-2F08-A6C5-9788-F19850D7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5B01-894B-8CF9-5858-F43EF4A1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des échantillons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679F3-E6F3-98FA-5BFE-A4C1376EC18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75826-85B0-CC13-810F-11BA802D27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42989-8F76-E722-1DCF-AD37C2B93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582773"/>
            <a:ext cx="3489920" cy="25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707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A45E-3A7E-0CD2-7FF3-AB11BCE4C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89CD-C71F-1E2A-F6B5-2FD25372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des échantillons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E1065-E9BC-B2FC-4A92-70B99F78790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40910-6347-6A25-8327-BC148D9D1D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83E67-F120-9B3A-B4FC-200C91D177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6" y="434974"/>
            <a:ext cx="3342243" cy="29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143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F7C9A-8CA8-D149-A3DB-67DCE1DD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Phonons dans YBCO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A3A32-841D-2520-91F0-92C8E446A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9588A-A790-EE9A-8B7D-DBA2DD4D745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962CC-F66A-26C6-8AEC-E3D8B67149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5073C5-DC15-4D54-B196-BEA57ACC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432976"/>
            <a:ext cx="2586677" cy="280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574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C12D0-93EB-6ADD-F57A-9F95212B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A4DD7-E185-46D6-6FD0-B57ABB17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Phonons dans YBCO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FDA08-63B7-3AAB-128A-3B3C326E6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6A169-F305-1B8D-F227-8FDF3D786B1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0B847-4B93-D4AB-4303-A31CEA611D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1D855-B57C-18BE-483D-6C4361AB4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025"/>
            <a:ext cx="4610100" cy="25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84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C7057-281F-9532-610E-7DFDC3D40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F462-C372-0088-50DD-BFB4041B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Phonons dans YBCO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D646F-6F65-B7B8-425C-712999BD5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9349D-FE06-13CE-455B-3842E07C7B1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C1796-ECCA-3D69-2941-5617A138F1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DDBDC-321F-2A05-F2B2-9488D825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32798"/>
            <a:ext cx="4286250" cy="28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993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4BD9C-F467-F145-0CBE-574412578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9C17-C5BD-6E2F-25C6-AC11DED0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Phonons dans YBCO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374C4-B0AA-59DC-D482-5B6DE44FF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1CE9F-7339-D6AC-A66E-26E3C6E1DA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00371-AF10-70C6-EDC9-61D044BE4D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E7C41-15A7-A246-1E17-4C5A8B2A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91"/>
            <a:ext cx="4610100" cy="19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075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E9F9E-8B58-C6C5-C7C6-F0197B94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094B9-FAB6-BB20-9CAD-B40B0C0E193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0E26C-2422-9FFC-F714-E4373B194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86</a:t>
            </a:fld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738B1F-F4BB-7DCD-4982-301CEEFAAF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104"/>
            <a:ext cx="4610100" cy="22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836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8762-94F3-1431-3DDE-ADE574C41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02BD-5A76-1640-003A-A3F8CD8F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E2836-2063-31EB-36DF-5FF7353A16C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CA449-89E4-E1CB-75A8-D9D03975E3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7264C-9485-10D9-B958-2F3CD9B948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" y="511175"/>
            <a:ext cx="3559175" cy="28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140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2E4FA-3728-DB84-57CB-189C9AAB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ABE-B219-553A-C6C4-6CD744D3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CEA17-06E0-45D3-A503-52EDA06264C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5A3ED-4C33-4541-10E8-43BFC92EEE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87BFC-03FD-C76A-DFAE-EEB343358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2785"/>
            <a:ext cx="3641710" cy="29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149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ACC6D-127D-870B-DFA3-1384A4EDB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0C51-FB2C-15BC-C3D6-5B38FBB8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B4682-66D3-E320-1287-2F2914C7D58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45232-827D-5054-9F59-B3847BA711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89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9FCA9-F8CD-1183-B1CD-59AAE4111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409904"/>
            <a:ext cx="3489920" cy="28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0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2C9C-23B5-0A14-CC49-D2ACC29C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Mécanisme de Higgs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C921D-EAFA-88BE-FA5F-3EEA22CB935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 noProof="0" dirty="0"/>
              <a:t>Mise en perspective d’un dossier de recherche | Grégory SETNIKAR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35D6-736E-BD6A-0C3F-86EB09DC64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fr-FR" noProof="0" smtClean="0"/>
              <a:pPr/>
              <a:t>9</a:t>
            </a:fld>
            <a:endParaRPr lang="fr-FR" noProof="0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ACE6E198-ADCA-28A7-9F5F-F021EA0549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008" y="403807"/>
            <a:ext cx="3226988" cy="266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852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8297C-8664-3CF7-7DED-FC763BA6F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E3349-9FDC-129D-6740-E444CB5B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DA32C-86AE-98F1-5E6B-4C745D025FC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F98CA-27F4-F442-A626-513694C697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90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E306F-F142-DE1F-422E-A3AE140E6F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958909"/>
            <a:ext cx="2348511" cy="2044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A2A21A-A4BE-F003-E03D-CC3008FD0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79" y="1120775"/>
            <a:ext cx="2243421" cy="18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766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EB047-B297-2011-9EED-2C37E763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A0386-5C47-A04B-9C9D-091B031A092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8B1D2-9680-7ABA-14F4-CD1C443206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91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2F9C68-5DDB-679D-C593-4FB640CF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96"/>
            <a:ext cx="4610100" cy="27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193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7915A-3D76-921F-57F8-02ED10F5E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8A2D-8D65-8FBC-F6B5-EEEBC0E3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C940E-CA72-7E26-87FA-7A306D5E8AD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B0C52-B39C-58F0-4961-26B62B3DF3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92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F7977-A51F-2C27-10F4-886E46771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7" y="511175"/>
            <a:ext cx="347793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28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6F388-0857-8C37-64BB-9D1AD3C43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CDE0-5FDC-E040-FFC5-45C09C0D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16B29-8CD4-3D80-215E-1633242710B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26309-6E0E-8E6F-C686-DC68900618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93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073629-BE67-D7BE-77FC-5DFCD163A0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8" y="434975"/>
            <a:ext cx="3502304" cy="27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756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7CFBB-089C-E859-1EF9-51DE718E3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2797-B5FA-DC1F-47A0-BE19BA40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YBCO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2EE39-BDD4-5FD7-BA42-0B60986D985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35A30-DFFC-C5DA-352B-43E1651AA2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94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6C354-2F6B-247A-05E9-EEDFA1E26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444009"/>
            <a:ext cx="3981450" cy="27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31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63B7-5956-3F63-64A9-CF29750A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A15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A2EE1-E1F5-4C75-DF94-7B81A5E0095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2D2BB-0952-0F77-033D-02CE0A3E28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95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89A21-41DE-D2FF-EACF-5E46BCE58F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" y="795485"/>
            <a:ext cx="2308715" cy="1926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6A829-28B5-D226-DDEF-04F3460DB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815975"/>
            <a:ext cx="2326722" cy="19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810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1CD50-DEF5-2AF9-97F9-41452EB2F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EE4B-B08C-2C92-ACBA-B18E5229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A15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3C0E9-FC3E-C439-6DFF-F7239D9CB02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EEF40-6CA9-F8D2-01F0-F5BD378E34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96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5E6D7-CC65-FBDD-3A49-A864A5F2C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434975"/>
            <a:ext cx="3581400" cy="28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57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35E8D-9DD2-2663-AD69-0966BE208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25CB-5339-BAD8-955E-CE0841F7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 A15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488DE-C2A8-FDD1-775A-A7D4568BD9E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A3F77-E9A0-CD4F-73B6-DC2673D063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97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9F7B6-B6E3-34FB-8E63-2B2CAB354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7" y="434975"/>
            <a:ext cx="3369765" cy="28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995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2BE5-2B25-588F-628D-68BEE7B5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C68A4-5225-8F0A-6878-3821D2EE51C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B3AA6-2D81-E59C-AE98-1F96EC9B9B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98</a:t>
            </a:fld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097B0D-43FE-F4C8-216A-4474509C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3" y="842200"/>
            <a:ext cx="2301715" cy="23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465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29DF-7040-8DE4-06EF-F3AEC7C6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AAC84-08E1-91BF-AC05-5AEDC7946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AABD5-5BF6-8036-045D-3CAD29FFB20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fr-FR"/>
              <a:t>Mise en perspective d’un dossier de recherche | Grégory SETNIKAR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D6FC9-7B40-91F3-49DB-189CB60C17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pPr/>
              <a:t>99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E481B-FF5D-9645-97CF-ED3A4EB3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663575"/>
            <a:ext cx="4076700" cy="26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5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">
      <a:majorFont>
        <a:latin typeface="Adobe Garamond Pro Bold"/>
        <a:ea typeface=""/>
        <a:cs typeface=""/>
      </a:majorFont>
      <a:minorFont>
        <a:latin typeface="Adobe Garamon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12065" rIns="0" bIns="0" rtlCol="0">
        <a:spAutoFit/>
      </a:bodyPr>
      <a:lstStyle>
        <a:defPPr marL="12700" algn="l">
          <a:lnSpc>
            <a:spcPct val="100000"/>
          </a:lnSpc>
          <a:spcBef>
            <a:spcPts val="95"/>
          </a:spcBef>
          <a:defRPr sz="500" spc="10" dirty="0">
            <a:solidFill>
              <a:srgbClr val="53606D"/>
            </a:solidFill>
            <a:latin typeface="Georgia"/>
            <a:cs typeface="Georgi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</TotalTime>
  <Words>3965</Words>
  <Application>Microsoft Office PowerPoint</Application>
  <PresentationFormat>Custom</PresentationFormat>
  <Paragraphs>715</Paragraphs>
  <Slides>100</Slides>
  <Notes>7</Notes>
  <HiddenSlides>16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0" baseType="lpstr">
      <vt:lpstr>Adobe Garamond Pro</vt:lpstr>
      <vt:lpstr>Adobe Garamond Pro Bold</vt:lpstr>
      <vt:lpstr>Arial</vt:lpstr>
      <vt:lpstr>Calibri</vt:lpstr>
      <vt:lpstr>Cambria</vt:lpstr>
      <vt:lpstr>Cambria Math</vt:lpstr>
      <vt:lpstr>Georgia</vt:lpstr>
      <vt:lpstr>Times New Roman</vt:lpstr>
      <vt:lpstr>Wingdings</vt:lpstr>
      <vt:lpstr>Office Theme</vt:lpstr>
      <vt:lpstr>Mise en perspective didactique d’un dossier de recherche</vt:lpstr>
      <vt:lpstr>Parcours et expériences</vt:lpstr>
      <vt:lpstr>Parcours et expériences</vt:lpstr>
      <vt:lpstr>Parcours et expériences</vt:lpstr>
      <vt:lpstr>Parcours et expériences</vt:lpstr>
      <vt:lpstr>Parcours et expériences</vt:lpstr>
      <vt:lpstr>Parcours et expériences</vt:lpstr>
      <vt:lpstr>Parcours et expériences</vt:lpstr>
      <vt:lpstr>Mécanisme de Higgs</vt:lpstr>
      <vt:lpstr>Mécanisme de Higgs</vt:lpstr>
      <vt:lpstr>Mécanisme de Higgs</vt:lpstr>
      <vt:lpstr>Mécanisme de Higgs</vt:lpstr>
      <vt:lpstr>Analogie avec la physique des particules</vt:lpstr>
      <vt:lpstr>Analogie avec la physique des particules</vt:lpstr>
      <vt:lpstr>Analogie avec la physique des particules</vt:lpstr>
      <vt:lpstr>Pourquoi étudier le mode de Higgs ?</vt:lpstr>
      <vt:lpstr>Pourquoi étudier le mode de Higgs ?</vt:lpstr>
      <vt:lpstr>Comment observer l’invisible ?</vt:lpstr>
      <vt:lpstr>Spectroscopie Raman</vt:lpstr>
      <vt:lpstr>Spectroscopie Raman</vt:lpstr>
      <vt:lpstr>Spectroscopie Raman</vt:lpstr>
      <vt:lpstr>Spectroscopie Raman</vt:lpstr>
      <vt:lpstr>Spectroscopie Raman</vt:lpstr>
      <vt:lpstr>Comment sonder les basses énergies ?</vt:lpstr>
      <vt:lpstr>Comment sonder les basses énergies ?</vt:lpstr>
      <vt:lpstr>Comment sonder les basses énergies ?</vt:lpstr>
      <vt:lpstr>Cryogénie</vt:lpstr>
      <vt:lpstr>Transposition didactique: optique ondulatoire</vt:lpstr>
      <vt:lpstr>Transposition didactique: filtre interférométrique</vt:lpstr>
      <vt:lpstr>Transposition didactique: la cryogénie</vt:lpstr>
      <vt:lpstr>Comment observer l’invisible ?</vt:lpstr>
      <vt:lpstr>Comment observer l’invisible ?</vt:lpstr>
      <vt:lpstr>Onde de densité de charge</vt:lpstr>
      <vt:lpstr>Onde de densité de charge</vt:lpstr>
      <vt:lpstr>Onde de densité de charge</vt:lpstr>
      <vt:lpstr>Observations passées du mode de Higgs</vt:lpstr>
      <vt:lpstr>Observations passées du mode de Higgs</vt:lpstr>
      <vt:lpstr>Observations passées du mode de Higgs</vt:lpstr>
      <vt:lpstr>Problématiques de mon travail</vt:lpstr>
      <vt:lpstr>Problématiques de mon travail</vt:lpstr>
      <vt:lpstr>Problématiques de mon travail</vt:lpstr>
      <vt:lpstr>Problématiques de mon travail</vt:lpstr>
      <vt:lpstr>Problématiques de mon travail</vt:lpstr>
      <vt:lpstr>Problématiques de mon travail</vt:lpstr>
      <vt:lpstr>Étude des A15: travail préparatoire</vt:lpstr>
      <vt:lpstr>Résultats préliminaires</vt:lpstr>
      <vt:lpstr>Résultats cuprates</vt:lpstr>
      <vt:lpstr>Résultats cuprates</vt:lpstr>
      <vt:lpstr>Résultats cuprates</vt:lpstr>
      <vt:lpstr>Résultats cuprates</vt:lpstr>
      <vt:lpstr>Résultats cuprates</vt:lpstr>
      <vt:lpstr>Résultats cuprates</vt:lpstr>
      <vt:lpstr>Bilan de compétences</vt:lpstr>
      <vt:lpstr>Apprentissage Par Problèmes (APP)</vt:lpstr>
      <vt:lpstr>Apprentissage Par Problèmes (APP)</vt:lpstr>
      <vt:lpstr>Concrètement</vt:lpstr>
      <vt:lpstr>Pourquoi l’agrégation ?</vt:lpstr>
      <vt:lpstr>Pourquoi l’agrégation ?</vt:lpstr>
      <vt:lpstr>PowerPoint Presentation</vt:lpstr>
      <vt:lpstr>Modèle Standard de la physique des particules</vt:lpstr>
      <vt:lpstr>Observation du boson de Higgs</vt:lpstr>
      <vt:lpstr>Au-delà du modèle standard</vt:lpstr>
      <vt:lpstr>Mesures hors équilibre</vt:lpstr>
      <vt:lpstr>Montage optique sous pression</vt:lpstr>
      <vt:lpstr>Montage optique sous pression</vt:lpstr>
      <vt:lpstr>Montage optique sous haut champ magnétique</vt:lpstr>
      <vt:lpstr>Montage optique sous haut champ magnétique</vt:lpstr>
      <vt:lpstr>Montage optique sous haut champ magnétique</vt:lpstr>
      <vt:lpstr>Système anti-vibration</vt:lpstr>
      <vt:lpstr>Détermination de la température</vt:lpstr>
      <vt:lpstr>Règle de sélection Raman</vt:lpstr>
      <vt:lpstr>Règle de sélection Raman</vt:lpstr>
      <vt:lpstr>Contribution de l’air</vt:lpstr>
      <vt:lpstr>Couplage Fano</vt:lpstr>
      <vt:lpstr>Etude des échantillons V3Si</vt:lpstr>
      <vt:lpstr>PowerPoint Presentation</vt:lpstr>
      <vt:lpstr>Onde de densité de charge dans YBCO</vt:lpstr>
      <vt:lpstr>Diagramme de phase YBCO</vt:lpstr>
      <vt:lpstr>Étude des échantillons YBCO</vt:lpstr>
      <vt:lpstr>Étude des échantillons YBCO</vt:lpstr>
      <vt:lpstr>Étude des échantillons YBCO</vt:lpstr>
      <vt:lpstr>Phonons dans YBCO</vt:lpstr>
      <vt:lpstr>Phonons dans YBCO</vt:lpstr>
      <vt:lpstr>Phonons dans YBCO</vt:lpstr>
      <vt:lpstr>Phonons dans YBCO</vt:lpstr>
      <vt:lpstr>Résultats YBCO</vt:lpstr>
      <vt:lpstr>Résultats YBCO</vt:lpstr>
      <vt:lpstr>Résultats YBCO</vt:lpstr>
      <vt:lpstr>Résultats YBCO</vt:lpstr>
      <vt:lpstr>Résultats YBCO</vt:lpstr>
      <vt:lpstr>Modélisation YBCO</vt:lpstr>
      <vt:lpstr>Modélisation YBCO</vt:lpstr>
      <vt:lpstr>Modélisation YBCO</vt:lpstr>
      <vt:lpstr>Modélisation YBCO</vt:lpstr>
      <vt:lpstr>Résultats A15</vt:lpstr>
      <vt:lpstr>Résultats A15</vt:lpstr>
      <vt:lpstr>Résultats A15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À la recherche du mode de Higgs supraconducteur  -  Soutenance de thèse présentée par   Grégory Setnikar</dc:title>
  <dc:creator>Thèse dirigée par Matteo D'Astuto  et co-encadrée par Marie-Aude Méasson</dc:creator>
  <cp:lastModifiedBy>Grégory Setnikar</cp:lastModifiedBy>
  <cp:revision>80</cp:revision>
  <dcterms:created xsi:type="dcterms:W3CDTF">2025-05-27T08:34:59Z</dcterms:created>
  <dcterms:modified xsi:type="dcterms:W3CDTF">2025-06-13T19:08:57Z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2022-03-03T00:00:00Z</vt:filetime>
  </property>
  <property fmtid="{D5CDD505-2E9C-101B-9397-08002B2CF9AE}" pid="3" name="Creator">
    <vt:lpwstr>LaTeX with Beamer class</vt:lpwstr>
  </property>
  <property fmtid="{D5CDD505-2E9C-101B-9397-08002B2CF9AE}" pid="4" name="Producer">
    <vt:lpwstr>MiKTeX-xdvipdfmx (20200116)</vt:lpwstr>
  </property>
  <property fmtid="{D5CDD505-2E9C-101B-9397-08002B2CF9AE}" pid="5" name="LastSaved">
    <vt:filetime>2022-03-03T00:00:00Z</vt:filetime>
  </property>
</Properties>
</file>